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9" r:id="rId1"/>
  </p:sldMasterIdLst>
  <p:notesMasterIdLst>
    <p:notesMasterId r:id="rId37"/>
  </p:notesMasterIdLst>
  <p:sldIdLst>
    <p:sldId id="256" r:id="rId2"/>
    <p:sldId id="313" r:id="rId3"/>
    <p:sldId id="316" r:id="rId4"/>
    <p:sldId id="336" r:id="rId5"/>
    <p:sldId id="335" r:id="rId6"/>
    <p:sldId id="339" r:id="rId7"/>
    <p:sldId id="325" r:id="rId8"/>
    <p:sldId id="349" r:id="rId9"/>
    <p:sldId id="338" r:id="rId10"/>
    <p:sldId id="340" r:id="rId11"/>
    <p:sldId id="343" r:id="rId12"/>
    <p:sldId id="344" r:id="rId13"/>
    <p:sldId id="314" r:id="rId14"/>
    <p:sldId id="322" r:id="rId15"/>
    <p:sldId id="317" r:id="rId16"/>
    <p:sldId id="318" r:id="rId17"/>
    <p:sldId id="319" r:id="rId18"/>
    <p:sldId id="323" r:id="rId19"/>
    <p:sldId id="337" r:id="rId20"/>
    <p:sldId id="328" r:id="rId21"/>
    <p:sldId id="346" r:id="rId22"/>
    <p:sldId id="329" r:id="rId23"/>
    <p:sldId id="320" r:id="rId24"/>
    <p:sldId id="348" r:id="rId25"/>
    <p:sldId id="326" r:id="rId26"/>
    <p:sldId id="327" r:id="rId27"/>
    <p:sldId id="324" r:id="rId28"/>
    <p:sldId id="330" r:id="rId29"/>
    <p:sldId id="332" r:id="rId30"/>
    <p:sldId id="333" r:id="rId31"/>
    <p:sldId id="321" r:id="rId32"/>
    <p:sldId id="334" r:id="rId33"/>
    <p:sldId id="347" r:id="rId34"/>
    <p:sldId id="341" r:id="rId35"/>
    <p:sldId id="342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69C"/>
    <a:srgbClr val="A5B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5D480D-90E1-43E4-8DBF-92FC78A05346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753DF7-B655-43A4-BD21-B5B73DC72F39}">
      <dgm:prSet/>
      <dgm:spPr/>
      <dgm:t>
        <a:bodyPr/>
        <a:lstStyle/>
        <a:p>
          <a:r>
            <a:rPr lang="en-US"/>
            <a:t>Practise</a:t>
          </a:r>
        </a:p>
      </dgm:t>
    </dgm:pt>
    <dgm:pt modelId="{94A509FA-62CC-4B1F-9006-05A3C22066A7}" type="parTrans" cxnId="{4B7CCC08-E3BE-4F06-BAA1-C1EF754A742C}">
      <dgm:prSet/>
      <dgm:spPr/>
      <dgm:t>
        <a:bodyPr/>
        <a:lstStyle/>
        <a:p>
          <a:endParaRPr lang="en-US"/>
        </a:p>
      </dgm:t>
    </dgm:pt>
    <dgm:pt modelId="{5C76C08B-7D84-4023-BB5B-5C0E0CD6A2C7}" type="sibTrans" cxnId="{4B7CCC08-E3BE-4F06-BAA1-C1EF754A742C}">
      <dgm:prSet/>
      <dgm:spPr/>
      <dgm:t>
        <a:bodyPr/>
        <a:lstStyle/>
        <a:p>
          <a:endParaRPr lang="en-US"/>
        </a:p>
      </dgm:t>
    </dgm:pt>
    <dgm:pt modelId="{70A1F286-4AD5-4A97-9AB5-20B64CB64B9B}">
      <dgm:prSet custT="1"/>
      <dgm:spPr/>
      <dgm:t>
        <a:bodyPr/>
        <a:lstStyle/>
        <a:p>
          <a:r>
            <a:rPr lang="en-US" sz="2000"/>
            <a:t>Practise annotating resonance in SBC007 and justifying your response</a:t>
          </a:r>
          <a:endParaRPr lang="en-US" sz="2000" dirty="0"/>
        </a:p>
      </dgm:t>
    </dgm:pt>
    <dgm:pt modelId="{F531CCAF-DA6B-44F0-B1A0-26B404A0BDA0}" type="parTrans" cxnId="{21E1B078-2F71-4C80-A30C-12493E41723E}">
      <dgm:prSet/>
      <dgm:spPr/>
      <dgm:t>
        <a:bodyPr/>
        <a:lstStyle/>
        <a:p>
          <a:endParaRPr lang="en-US"/>
        </a:p>
      </dgm:t>
    </dgm:pt>
    <dgm:pt modelId="{F81A5B0B-9362-430F-9842-54BE7416E6F7}" type="sibTrans" cxnId="{21E1B078-2F71-4C80-A30C-12493E41723E}">
      <dgm:prSet/>
      <dgm:spPr/>
      <dgm:t>
        <a:bodyPr/>
        <a:lstStyle/>
        <a:p>
          <a:endParaRPr lang="en-US"/>
        </a:p>
      </dgm:t>
    </dgm:pt>
    <dgm:pt modelId="{0A5272B2-9FA2-4AF2-923F-F68ADCDBDC4B}">
      <dgm:prSet/>
      <dgm:spPr/>
      <dgm:t>
        <a:bodyPr/>
        <a:lstStyle/>
        <a:p>
          <a:r>
            <a:rPr lang="en-US"/>
            <a:t>Navigate</a:t>
          </a:r>
        </a:p>
      </dgm:t>
    </dgm:pt>
    <dgm:pt modelId="{351DE521-B004-4A95-825B-402BF0E162D3}" type="parTrans" cxnId="{172A1752-01E7-4681-82E5-A3D3EFD00090}">
      <dgm:prSet/>
      <dgm:spPr/>
      <dgm:t>
        <a:bodyPr/>
        <a:lstStyle/>
        <a:p>
          <a:endParaRPr lang="en-US"/>
        </a:p>
      </dgm:t>
    </dgm:pt>
    <dgm:pt modelId="{0972D7CA-8598-4CC8-97BD-8FF1B63F8E0A}" type="sibTrans" cxnId="{172A1752-01E7-4681-82E5-A3D3EFD00090}">
      <dgm:prSet/>
      <dgm:spPr/>
      <dgm:t>
        <a:bodyPr/>
        <a:lstStyle/>
        <a:p>
          <a:endParaRPr lang="en-US"/>
        </a:p>
      </dgm:t>
    </dgm:pt>
    <dgm:pt modelId="{894E6F76-A5D4-4E5E-893D-93622B38073D}">
      <dgm:prSet custT="1"/>
      <dgm:spPr/>
      <dgm:t>
        <a:bodyPr/>
        <a:lstStyle/>
        <a:p>
          <a:r>
            <a:rPr lang="en-US" sz="2000"/>
            <a:t>Navigate between groups of resonances in Rezonator using the Clique pane</a:t>
          </a:r>
        </a:p>
      </dgm:t>
    </dgm:pt>
    <dgm:pt modelId="{608FCAE5-B11E-49DC-B158-6A6606FA2B72}" type="parTrans" cxnId="{802B46B0-44F7-42C7-A18A-6FFCE7A127D3}">
      <dgm:prSet/>
      <dgm:spPr/>
      <dgm:t>
        <a:bodyPr/>
        <a:lstStyle/>
        <a:p>
          <a:endParaRPr lang="en-US"/>
        </a:p>
      </dgm:t>
    </dgm:pt>
    <dgm:pt modelId="{63FAF0C4-42E4-4240-84AB-0FA86E3321A4}" type="sibTrans" cxnId="{802B46B0-44F7-42C7-A18A-6FFCE7A127D3}">
      <dgm:prSet/>
      <dgm:spPr/>
      <dgm:t>
        <a:bodyPr/>
        <a:lstStyle/>
        <a:p>
          <a:endParaRPr lang="en-US"/>
        </a:p>
      </dgm:t>
    </dgm:pt>
    <dgm:pt modelId="{5B288A0D-B448-483F-963F-CB6D6CAC250A}">
      <dgm:prSet/>
      <dgm:spPr/>
      <dgm:t>
        <a:bodyPr/>
        <a:lstStyle/>
        <a:p>
          <a:r>
            <a:rPr lang="en-US"/>
            <a:t>Understand</a:t>
          </a:r>
        </a:p>
      </dgm:t>
    </dgm:pt>
    <dgm:pt modelId="{A1528E02-34D7-41B3-B4D0-D80AA32A01ED}" type="parTrans" cxnId="{2D362B3F-C4B4-46A6-9D1C-7F26BE054751}">
      <dgm:prSet/>
      <dgm:spPr/>
      <dgm:t>
        <a:bodyPr/>
        <a:lstStyle/>
        <a:p>
          <a:endParaRPr lang="en-US"/>
        </a:p>
      </dgm:t>
    </dgm:pt>
    <dgm:pt modelId="{9C07B2CF-9E71-484B-89A2-139D268BF2A9}" type="sibTrans" cxnId="{2D362B3F-C4B4-46A6-9D1C-7F26BE054751}">
      <dgm:prSet/>
      <dgm:spPr/>
      <dgm:t>
        <a:bodyPr/>
        <a:lstStyle/>
        <a:p>
          <a:endParaRPr lang="en-US"/>
        </a:p>
      </dgm:t>
    </dgm:pt>
    <dgm:pt modelId="{6AA43E47-2552-49A7-84E3-B76E6A0E275D}">
      <dgm:prSet custT="1"/>
      <dgm:spPr/>
      <dgm:t>
        <a:bodyPr/>
        <a:lstStyle/>
        <a:p>
          <a:r>
            <a:rPr lang="en-US" sz="2000" dirty="0"/>
            <a:t>Understand the three components of the stance triangle</a:t>
          </a:r>
        </a:p>
      </dgm:t>
    </dgm:pt>
    <dgm:pt modelId="{F85000CB-34EB-47D0-A0AD-2148E915CE83}" type="parTrans" cxnId="{0E483AA2-F73B-40AC-94E1-B96F98C6E952}">
      <dgm:prSet/>
      <dgm:spPr/>
      <dgm:t>
        <a:bodyPr/>
        <a:lstStyle/>
        <a:p>
          <a:endParaRPr lang="en-US"/>
        </a:p>
      </dgm:t>
    </dgm:pt>
    <dgm:pt modelId="{AF4DA3AB-BA19-481E-8D21-9B546CA59306}" type="sibTrans" cxnId="{0E483AA2-F73B-40AC-94E1-B96F98C6E952}">
      <dgm:prSet/>
      <dgm:spPr/>
      <dgm:t>
        <a:bodyPr/>
        <a:lstStyle/>
        <a:p>
          <a:endParaRPr lang="en-US"/>
        </a:p>
      </dgm:t>
    </dgm:pt>
    <dgm:pt modelId="{5C0AFA93-0D25-4307-812F-69E807A130F4}">
      <dgm:prSet/>
      <dgm:spPr/>
      <dgm:t>
        <a:bodyPr/>
        <a:lstStyle/>
        <a:p>
          <a:r>
            <a:rPr lang="en-US"/>
            <a:t>Distinguish</a:t>
          </a:r>
        </a:p>
      </dgm:t>
    </dgm:pt>
    <dgm:pt modelId="{0AC8B907-CC2B-4B15-B7C1-B60BD4E364F6}" type="parTrans" cxnId="{E3CAF8D1-77B0-4A86-AA83-BC29F7B7AFE9}">
      <dgm:prSet/>
      <dgm:spPr/>
      <dgm:t>
        <a:bodyPr/>
        <a:lstStyle/>
        <a:p>
          <a:endParaRPr lang="en-US"/>
        </a:p>
      </dgm:t>
    </dgm:pt>
    <dgm:pt modelId="{DE92FD00-25C7-4743-8359-B61367E8D193}" type="sibTrans" cxnId="{E3CAF8D1-77B0-4A86-AA83-BC29F7B7AFE9}">
      <dgm:prSet/>
      <dgm:spPr/>
      <dgm:t>
        <a:bodyPr/>
        <a:lstStyle/>
        <a:p>
          <a:endParaRPr lang="en-US"/>
        </a:p>
      </dgm:t>
    </dgm:pt>
    <dgm:pt modelId="{5190161B-F484-4A1A-BD89-B57262EFC0AD}">
      <dgm:prSet custT="1"/>
      <dgm:spPr/>
      <dgm:t>
        <a:bodyPr/>
        <a:lstStyle/>
        <a:p>
          <a:r>
            <a:rPr lang="en-US" sz="2000" dirty="0"/>
            <a:t>Distinguish between different motivations for absence of resonance: Expressing a stance differential vs. ellipsis.</a:t>
          </a:r>
        </a:p>
      </dgm:t>
    </dgm:pt>
    <dgm:pt modelId="{7ABCED44-E184-44E0-9E01-F4756B3CD1AB}" type="parTrans" cxnId="{2BA399BA-A835-423C-9D76-610A43E7D666}">
      <dgm:prSet/>
      <dgm:spPr/>
      <dgm:t>
        <a:bodyPr/>
        <a:lstStyle/>
        <a:p>
          <a:endParaRPr lang="en-US"/>
        </a:p>
      </dgm:t>
    </dgm:pt>
    <dgm:pt modelId="{EF8762A2-9AF3-4B5C-B29E-A1DCD987AE92}" type="sibTrans" cxnId="{2BA399BA-A835-423C-9D76-610A43E7D666}">
      <dgm:prSet/>
      <dgm:spPr/>
      <dgm:t>
        <a:bodyPr/>
        <a:lstStyle/>
        <a:p>
          <a:endParaRPr lang="en-US"/>
        </a:p>
      </dgm:t>
    </dgm:pt>
    <dgm:pt modelId="{766F3AF3-2826-49C0-8C82-26821BCB2B8E}">
      <dgm:prSet/>
      <dgm:spPr/>
      <dgm:t>
        <a:bodyPr/>
        <a:lstStyle/>
        <a:p>
          <a:r>
            <a:rPr lang="en-US" dirty="0"/>
            <a:t>Appreciate</a:t>
          </a:r>
        </a:p>
      </dgm:t>
    </dgm:pt>
    <dgm:pt modelId="{E3785CE5-CD34-4C53-820B-E46FDDBEB520}" type="parTrans" cxnId="{46934619-14CF-464C-9076-E5278716CBD0}">
      <dgm:prSet/>
      <dgm:spPr/>
      <dgm:t>
        <a:bodyPr/>
        <a:lstStyle/>
        <a:p>
          <a:endParaRPr lang="en-US"/>
        </a:p>
      </dgm:t>
    </dgm:pt>
    <dgm:pt modelId="{9C1F8C30-8319-4079-972F-F872B3A7980D}" type="sibTrans" cxnId="{46934619-14CF-464C-9076-E5278716CBD0}">
      <dgm:prSet/>
      <dgm:spPr/>
      <dgm:t>
        <a:bodyPr/>
        <a:lstStyle/>
        <a:p>
          <a:endParaRPr lang="en-US"/>
        </a:p>
      </dgm:t>
    </dgm:pt>
    <dgm:pt modelId="{725A0095-D1F5-4D08-8925-2AA55F6B3A9A}">
      <dgm:prSet custT="1"/>
      <dgm:spPr/>
      <dgm:t>
        <a:bodyPr/>
        <a:lstStyle/>
        <a:p>
          <a:r>
            <a:rPr lang="en-US" sz="2000" dirty="0"/>
            <a:t>Appreciate the diversity of ways to express stance alignment in language</a:t>
          </a:r>
        </a:p>
      </dgm:t>
    </dgm:pt>
    <dgm:pt modelId="{7B256EE8-D49C-4BB8-A471-5B30EBED6E32}" type="parTrans" cxnId="{AC896762-05BA-4EF9-B036-23BC9BC2824A}">
      <dgm:prSet/>
      <dgm:spPr/>
      <dgm:t>
        <a:bodyPr/>
        <a:lstStyle/>
        <a:p>
          <a:endParaRPr lang="en-US"/>
        </a:p>
      </dgm:t>
    </dgm:pt>
    <dgm:pt modelId="{4C4452B7-7765-4F64-B6A5-2A866F2C40D0}" type="sibTrans" cxnId="{AC896762-05BA-4EF9-B036-23BC9BC2824A}">
      <dgm:prSet/>
      <dgm:spPr/>
      <dgm:t>
        <a:bodyPr/>
        <a:lstStyle/>
        <a:p>
          <a:endParaRPr lang="en-US"/>
        </a:p>
      </dgm:t>
    </dgm:pt>
    <dgm:pt modelId="{8218B63E-955A-41E9-8A8E-2D373C670772}" type="pres">
      <dgm:prSet presAssocID="{775D480D-90E1-43E4-8DBF-92FC78A05346}" presName="Name0" presStyleCnt="0">
        <dgm:presLayoutVars>
          <dgm:dir/>
          <dgm:animLvl val="lvl"/>
          <dgm:resizeHandles val="exact"/>
        </dgm:presLayoutVars>
      </dgm:prSet>
      <dgm:spPr/>
    </dgm:pt>
    <dgm:pt modelId="{A9ADB1C1-9168-470F-B18E-8AEFDC7BB474}" type="pres">
      <dgm:prSet presAssocID="{766F3AF3-2826-49C0-8C82-26821BCB2B8E}" presName="boxAndChildren" presStyleCnt="0"/>
      <dgm:spPr/>
    </dgm:pt>
    <dgm:pt modelId="{11886B23-88AA-4616-95D8-209311E50BC0}" type="pres">
      <dgm:prSet presAssocID="{766F3AF3-2826-49C0-8C82-26821BCB2B8E}" presName="parentTextBox" presStyleLbl="alignNode1" presStyleIdx="0" presStyleCnt="5"/>
      <dgm:spPr/>
    </dgm:pt>
    <dgm:pt modelId="{451A1B87-9B56-483C-85EA-700D1B09664C}" type="pres">
      <dgm:prSet presAssocID="{766F3AF3-2826-49C0-8C82-26821BCB2B8E}" presName="descendantBox" presStyleLbl="bgAccFollowNode1" presStyleIdx="0" presStyleCnt="5"/>
      <dgm:spPr/>
    </dgm:pt>
    <dgm:pt modelId="{100E0DF6-4F65-40F0-89B1-B03104EA780C}" type="pres">
      <dgm:prSet presAssocID="{DE92FD00-25C7-4743-8359-B61367E8D193}" presName="sp" presStyleCnt="0"/>
      <dgm:spPr/>
    </dgm:pt>
    <dgm:pt modelId="{B2ECA196-7ADE-4F14-BCF1-ABEBCC3DA11D}" type="pres">
      <dgm:prSet presAssocID="{5C0AFA93-0D25-4307-812F-69E807A130F4}" presName="arrowAndChildren" presStyleCnt="0"/>
      <dgm:spPr/>
    </dgm:pt>
    <dgm:pt modelId="{F7889590-8478-430A-8536-3A9A01EE578E}" type="pres">
      <dgm:prSet presAssocID="{5C0AFA93-0D25-4307-812F-69E807A130F4}" presName="parentTextArrow" presStyleLbl="node1" presStyleIdx="0" presStyleCnt="0"/>
      <dgm:spPr/>
    </dgm:pt>
    <dgm:pt modelId="{2C2525B8-3D71-46CC-A60B-121B42FBA36F}" type="pres">
      <dgm:prSet presAssocID="{5C0AFA93-0D25-4307-812F-69E807A130F4}" presName="arrow" presStyleLbl="alignNode1" presStyleIdx="1" presStyleCnt="5"/>
      <dgm:spPr/>
    </dgm:pt>
    <dgm:pt modelId="{82C15F18-4365-4F5E-B798-5F686E792758}" type="pres">
      <dgm:prSet presAssocID="{5C0AFA93-0D25-4307-812F-69E807A130F4}" presName="descendantArrow" presStyleLbl="bgAccFollowNode1" presStyleIdx="1" presStyleCnt="5"/>
      <dgm:spPr/>
    </dgm:pt>
    <dgm:pt modelId="{A2EAAC83-0AA4-4084-B5C0-452F1707BD3B}" type="pres">
      <dgm:prSet presAssocID="{9C07B2CF-9E71-484B-89A2-139D268BF2A9}" presName="sp" presStyleCnt="0"/>
      <dgm:spPr/>
    </dgm:pt>
    <dgm:pt modelId="{CD574ACB-2A51-48A9-B574-959987E2C6EB}" type="pres">
      <dgm:prSet presAssocID="{5B288A0D-B448-483F-963F-CB6D6CAC250A}" presName="arrowAndChildren" presStyleCnt="0"/>
      <dgm:spPr/>
    </dgm:pt>
    <dgm:pt modelId="{6F947DAF-B9F0-4FA3-AFDB-EF446C26376E}" type="pres">
      <dgm:prSet presAssocID="{5B288A0D-B448-483F-963F-CB6D6CAC250A}" presName="parentTextArrow" presStyleLbl="node1" presStyleIdx="0" presStyleCnt="0"/>
      <dgm:spPr/>
    </dgm:pt>
    <dgm:pt modelId="{CE90498F-2F49-4F6C-82D8-12DB41C81A3A}" type="pres">
      <dgm:prSet presAssocID="{5B288A0D-B448-483F-963F-CB6D6CAC250A}" presName="arrow" presStyleLbl="alignNode1" presStyleIdx="2" presStyleCnt="5"/>
      <dgm:spPr/>
    </dgm:pt>
    <dgm:pt modelId="{07AE5141-4A85-466E-8BA2-307F696FA1FF}" type="pres">
      <dgm:prSet presAssocID="{5B288A0D-B448-483F-963F-CB6D6CAC250A}" presName="descendantArrow" presStyleLbl="bgAccFollowNode1" presStyleIdx="2" presStyleCnt="5"/>
      <dgm:spPr/>
    </dgm:pt>
    <dgm:pt modelId="{5552611B-73A8-44EA-8C50-0469D128509F}" type="pres">
      <dgm:prSet presAssocID="{0972D7CA-8598-4CC8-97BD-8FF1B63F8E0A}" presName="sp" presStyleCnt="0"/>
      <dgm:spPr/>
    </dgm:pt>
    <dgm:pt modelId="{DCDEB9F4-7984-4351-A9E1-6814240D7A2A}" type="pres">
      <dgm:prSet presAssocID="{0A5272B2-9FA2-4AF2-923F-F68ADCDBDC4B}" presName="arrowAndChildren" presStyleCnt="0"/>
      <dgm:spPr/>
    </dgm:pt>
    <dgm:pt modelId="{E394B91E-8C06-4864-B9D2-B72193CD1D59}" type="pres">
      <dgm:prSet presAssocID="{0A5272B2-9FA2-4AF2-923F-F68ADCDBDC4B}" presName="parentTextArrow" presStyleLbl="node1" presStyleIdx="0" presStyleCnt="0"/>
      <dgm:spPr/>
    </dgm:pt>
    <dgm:pt modelId="{53F93D63-1B87-4CB2-8C80-F0034FBA26D0}" type="pres">
      <dgm:prSet presAssocID="{0A5272B2-9FA2-4AF2-923F-F68ADCDBDC4B}" presName="arrow" presStyleLbl="alignNode1" presStyleIdx="3" presStyleCnt="5"/>
      <dgm:spPr/>
    </dgm:pt>
    <dgm:pt modelId="{5E4C83AE-BF0D-4738-B0BB-AB1880857224}" type="pres">
      <dgm:prSet presAssocID="{0A5272B2-9FA2-4AF2-923F-F68ADCDBDC4B}" presName="descendantArrow" presStyleLbl="bgAccFollowNode1" presStyleIdx="3" presStyleCnt="5"/>
      <dgm:spPr/>
    </dgm:pt>
    <dgm:pt modelId="{F5FDAE1F-9B46-4802-B2F4-5B80E8F53FFA}" type="pres">
      <dgm:prSet presAssocID="{5C76C08B-7D84-4023-BB5B-5C0E0CD6A2C7}" presName="sp" presStyleCnt="0"/>
      <dgm:spPr/>
    </dgm:pt>
    <dgm:pt modelId="{1A42219A-00EE-404B-9989-C1720D01BFA7}" type="pres">
      <dgm:prSet presAssocID="{DB753DF7-B655-43A4-BD21-B5B73DC72F39}" presName="arrowAndChildren" presStyleCnt="0"/>
      <dgm:spPr/>
    </dgm:pt>
    <dgm:pt modelId="{C2503477-9B8A-42EB-97C4-C66C4C62DD0E}" type="pres">
      <dgm:prSet presAssocID="{DB753DF7-B655-43A4-BD21-B5B73DC72F39}" presName="parentTextArrow" presStyleLbl="node1" presStyleIdx="0" presStyleCnt="0"/>
      <dgm:spPr/>
    </dgm:pt>
    <dgm:pt modelId="{8E8C820D-15D9-4023-8352-E45DB8004CEF}" type="pres">
      <dgm:prSet presAssocID="{DB753DF7-B655-43A4-BD21-B5B73DC72F39}" presName="arrow" presStyleLbl="alignNode1" presStyleIdx="4" presStyleCnt="5"/>
      <dgm:spPr/>
    </dgm:pt>
    <dgm:pt modelId="{D20C57A5-E8F5-4150-82E5-8D8F1B1E2C4F}" type="pres">
      <dgm:prSet presAssocID="{DB753DF7-B655-43A4-BD21-B5B73DC72F39}" presName="descendantArrow" presStyleLbl="bgAccFollowNode1" presStyleIdx="4" presStyleCnt="5"/>
      <dgm:spPr/>
    </dgm:pt>
  </dgm:ptLst>
  <dgm:cxnLst>
    <dgm:cxn modelId="{4B7CCC08-E3BE-4F06-BAA1-C1EF754A742C}" srcId="{775D480D-90E1-43E4-8DBF-92FC78A05346}" destId="{DB753DF7-B655-43A4-BD21-B5B73DC72F39}" srcOrd="0" destOrd="0" parTransId="{94A509FA-62CC-4B1F-9006-05A3C22066A7}" sibTransId="{5C76C08B-7D84-4023-BB5B-5C0E0CD6A2C7}"/>
    <dgm:cxn modelId="{0563FC0A-F913-4929-A51D-E5523B52BD14}" type="presOf" srcId="{0A5272B2-9FA2-4AF2-923F-F68ADCDBDC4B}" destId="{E394B91E-8C06-4864-B9D2-B72193CD1D59}" srcOrd="0" destOrd="0" presId="urn:microsoft.com/office/officeart/2016/7/layout/VerticalDownArrowProcess"/>
    <dgm:cxn modelId="{46934619-14CF-464C-9076-E5278716CBD0}" srcId="{775D480D-90E1-43E4-8DBF-92FC78A05346}" destId="{766F3AF3-2826-49C0-8C82-26821BCB2B8E}" srcOrd="4" destOrd="0" parTransId="{E3785CE5-CD34-4C53-820B-E46FDDBEB520}" sibTransId="{9C1F8C30-8319-4079-972F-F872B3A7980D}"/>
    <dgm:cxn modelId="{4BA6CE26-427E-4888-81F9-AEA8801E5546}" type="presOf" srcId="{5190161B-F484-4A1A-BD89-B57262EFC0AD}" destId="{82C15F18-4365-4F5E-B798-5F686E792758}" srcOrd="0" destOrd="0" presId="urn:microsoft.com/office/officeart/2016/7/layout/VerticalDownArrowProcess"/>
    <dgm:cxn modelId="{056E9E27-230B-4BB7-B444-F079A7DF5000}" type="presOf" srcId="{894E6F76-A5D4-4E5E-893D-93622B38073D}" destId="{5E4C83AE-BF0D-4738-B0BB-AB1880857224}" srcOrd="0" destOrd="0" presId="urn:microsoft.com/office/officeart/2016/7/layout/VerticalDownArrowProcess"/>
    <dgm:cxn modelId="{B709CB30-5829-434C-AF0A-BE0EBFD3FAD4}" type="presOf" srcId="{70A1F286-4AD5-4A97-9AB5-20B64CB64B9B}" destId="{D20C57A5-E8F5-4150-82E5-8D8F1B1E2C4F}" srcOrd="0" destOrd="0" presId="urn:microsoft.com/office/officeart/2016/7/layout/VerticalDownArrowProcess"/>
    <dgm:cxn modelId="{2D362B3F-C4B4-46A6-9D1C-7F26BE054751}" srcId="{775D480D-90E1-43E4-8DBF-92FC78A05346}" destId="{5B288A0D-B448-483F-963F-CB6D6CAC250A}" srcOrd="2" destOrd="0" parTransId="{A1528E02-34D7-41B3-B4D0-D80AA32A01ED}" sibTransId="{9C07B2CF-9E71-484B-89A2-139D268BF2A9}"/>
    <dgm:cxn modelId="{DEA4773F-39F6-4EE0-8163-AD8E87127646}" type="presOf" srcId="{5C0AFA93-0D25-4307-812F-69E807A130F4}" destId="{2C2525B8-3D71-46CC-A60B-121B42FBA36F}" srcOrd="1" destOrd="0" presId="urn:microsoft.com/office/officeart/2016/7/layout/VerticalDownArrowProcess"/>
    <dgm:cxn modelId="{AC896762-05BA-4EF9-B036-23BC9BC2824A}" srcId="{766F3AF3-2826-49C0-8C82-26821BCB2B8E}" destId="{725A0095-D1F5-4D08-8925-2AA55F6B3A9A}" srcOrd="0" destOrd="0" parTransId="{7B256EE8-D49C-4BB8-A471-5B30EBED6E32}" sibTransId="{4C4452B7-7765-4F64-B6A5-2A866F2C40D0}"/>
    <dgm:cxn modelId="{4392BF65-86A9-416E-ADB5-92305D471131}" type="presOf" srcId="{5C0AFA93-0D25-4307-812F-69E807A130F4}" destId="{F7889590-8478-430A-8536-3A9A01EE578E}" srcOrd="0" destOrd="0" presId="urn:microsoft.com/office/officeart/2016/7/layout/VerticalDownArrowProcess"/>
    <dgm:cxn modelId="{E0004749-A6A3-40EA-B06B-DEDF943D1702}" type="presOf" srcId="{6AA43E47-2552-49A7-84E3-B76E6A0E275D}" destId="{07AE5141-4A85-466E-8BA2-307F696FA1FF}" srcOrd="0" destOrd="0" presId="urn:microsoft.com/office/officeart/2016/7/layout/VerticalDownArrowProcess"/>
    <dgm:cxn modelId="{65CF4E4A-C5D3-43E9-B94B-4401708B48D6}" type="presOf" srcId="{5B288A0D-B448-483F-963F-CB6D6CAC250A}" destId="{6F947DAF-B9F0-4FA3-AFDB-EF446C26376E}" srcOrd="0" destOrd="0" presId="urn:microsoft.com/office/officeart/2016/7/layout/VerticalDownArrowProcess"/>
    <dgm:cxn modelId="{6F9CA16A-02BC-4A14-8515-59DFA3A7F6D8}" type="presOf" srcId="{775D480D-90E1-43E4-8DBF-92FC78A05346}" destId="{8218B63E-955A-41E9-8A8E-2D373C670772}" srcOrd="0" destOrd="0" presId="urn:microsoft.com/office/officeart/2016/7/layout/VerticalDownArrowProcess"/>
    <dgm:cxn modelId="{7D4BC64B-A86E-4AA6-92AA-2EDDED6CD5AF}" type="presOf" srcId="{DB753DF7-B655-43A4-BD21-B5B73DC72F39}" destId="{C2503477-9B8A-42EB-97C4-C66C4C62DD0E}" srcOrd="0" destOrd="0" presId="urn:microsoft.com/office/officeart/2016/7/layout/VerticalDownArrowProcess"/>
    <dgm:cxn modelId="{172A1752-01E7-4681-82E5-A3D3EFD00090}" srcId="{775D480D-90E1-43E4-8DBF-92FC78A05346}" destId="{0A5272B2-9FA2-4AF2-923F-F68ADCDBDC4B}" srcOrd="1" destOrd="0" parTransId="{351DE521-B004-4A95-825B-402BF0E162D3}" sibTransId="{0972D7CA-8598-4CC8-97BD-8FF1B63F8E0A}"/>
    <dgm:cxn modelId="{21E1B078-2F71-4C80-A30C-12493E41723E}" srcId="{DB753DF7-B655-43A4-BD21-B5B73DC72F39}" destId="{70A1F286-4AD5-4A97-9AB5-20B64CB64B9B}" srcOrd="0" destOrd="0" parTransId="{F531CCAF-DA6B-44F0-B1A0-26B404A0BDA0}" sibTransId="{F81A5B0B-9362-430F-9842-54BE7416E6F7}"/>
    <dgm:cxn modelId="{09A2277F-CCDC-46BA-A86D-9F8C19BD121E}" type="presOf" srcId="{0A5272B2-9FA2-4AF2-923F-F68ADCDBDC4B}" destId="{53F93D63-1B87-4CB2-8C80-F0034FBA26D0}" srcOrd="1" destOrd="0" presId="urn:microsoft.com/office/officeart/2016/7/layout/VerticalDownArrowProcess"/>
    <dgm:cxn modelId="{212A3E8A-6E05-4871-B40D-7AFC44A35E44}" type="presOf" srcId="{5B288A0D-B448-483F-963F-CB6D6CAC250A}" destId="{CE90498F-2F49-4F6C-82D8-12DB41C81A3A}" srcOrd="1" destOrd="0" presId="urn:microsoft.com/office/officeart/2016/7/layout/VerticalDownArrowProcess"/>
    <dgm:cxn modelId="{EC1AD790-3A38-4877-9DA3-EAD3DBA4DED5}" type="presOf" srcId="{725A0095-D1F5-4D08-8925-2AA55F6B3A9A}" destId="{451A1B87-9B56-483C-85EA-700D1B09664C}" srcOrd="0" destOrd="0" presId="urn:microsoft.com/office/officeart/2016/7/layout/VerticalDownArrowProcess"/>
    <dgm:cxn modelId="{0E483AA2-F73B-40AC-94E1-B96F98C6E952}" srcId="{5B288A0D-B448-483F-963F-CB6D6CAC250A}" destId="{6AA43E47-2552-49A7-84E3-B76E6A0E275D}" srcOrd="0" destOrd="0" parTransId="{F85000CB-34EB-47D0-A0AD-2148E915CE83}" sibTransId="{AF4DA3AB-BA19-481E-8D21-9B546CA59306}"/>
    <dgm:cxn modelId="{802B46B0-44F7-42C7-A18A-6FFCE7A127D3}" srcId="{0A5272B2-9FA2-4AF2-923F-F68ADCDBDC4B}" destId="{894E6F76-A5D4-4E5E-893D-93622B38073D}" srcOrd="0" destOrd="0" parTransId="{608FCAE5-B11E-49DC-B158-6A6606FA2B72}" sibTransId="{63FAF0C4-42E4-4240-84AB-0FA86E3321A4}"/>
    <dgm:cxn modelId="{E6988EB3-0E4A-4B84-82AC-DDCE9F7A834E}" type="presOf" srcId="{766F3AF3-2826-49C0-8C82-26821BCB2B8E}" destId="{11886B23-88AA-4616-95D8-209311E50BC0}" srcOrd="0" destOrd="0" presId="urn:microsoft.com/office/officeart/2016/7/layout/VerticalDownArrowProcess"/>
    <dgm:cxn modelId="{2BA399BA-A835-423C-9D76-610A43E7D666}" srcId="{5C0AFA93-0D25-4307-812F-69E807A130F4}" destId="{5190161B-F484-4A1A-BD89-B57262EFC0AD}" srcOrd="0" destOrd="0" parTransId="{7ABCED44-E184-44E0-9E01-F4756B3CD1AB}" sibTransId="{EF8762A2-9AF3-4B5C-B29E-A1DCD987AE92}"/>
    <dgm:cxn modelId="{E3CAF8D1-77B0-4A86-AA83-BC29F7B7AFE9}" srcId="{775D480D-90E1-43E4-8DBF-92FC78A05346}" destId="{5C0AFA93-0D25-4307-812F-69E807A130F4}" srcOrd="3" destOrd="0" parTransId="{0AC8B907-CC2B-4B15-B7C1-B60BD4E364F6}" sibTransId="{DE92FD00-25C7-4743-8359-B61367E8D193}"/>
    <dgm:cxn modelId="{7E42DBD5-F1B9-4025-BD4B-7135EBC9AB10}" type="presOf" srcId="{DB753DF7-B655-43A4-BD21-B5B73DC72F39}" destId="{8E8C820D-15D9-4023-8352-E45DB8004CEF}" srcOrd="1" destOrd="0" presId="urn:microsoft.com/office/officeart/2016/7/layout/VerticalDownArrowProcess"/>
    <dgm:cxn modelId="{76F4EADA-A4B0-4B4D-89E6-66705932DE94}" type="presParOf" srcId="{8218B63E-955A-41E9-8A8E-2D373C670772}" destId="{A9ADB1C1-9168-470F-B18E-8AEFDC7BB474}" srcOrd="0" destOrd="0" presId="urn:microsoft.com/office/officeart/2016/7/layout/VerticalDownArrowProcess"/>
    <dgm:cxn modelId="{C0DAF9EB-6D3E-4D3B-AA70-F7492C6E7ED2}" type="presParOf" srcId="{A9ADB1C1-9168-470F-B18E-8AEFDC7BB474}" destId="{11886B23-88AA-4616-95D8-209311E50BC0}" srcOrd="0" destOrd="0" presId="urn:microsoft.com/office/officeart/2016/7/layout/VerticalDownArrowProcess"/>
    <dgm:cxn modelId="{F0E8ED74-9380-4381-A77E-D8BCBE62588C}" type="presParOf" srcId="{A9ADB1C1-9168-470F-B18E-8AEFDC7BB474}" destId="{451A1B87-9B56-483C-85EA-700D1B09664C}" srcOrd="1" destOrd="0" presId="urn:microsoft.com/office/officeart/2016/7/layout/VerticalDownArrowProcess"/>
    <dgm:cxn modelId="{94876596-C734-45FF-AF5D-57D00213B615}" type="presParOf" srcId="{8218B63E-955A-41E9-8A8E-2D373C670772}" destId="{100E0DF6-4F65-40F0-89B1-B03104EA780C}" srcOrd="1" destOrd="0" presId="urn:microsoft.com/office/officeart/2016/7/layout/VerticalDownArrowProcess"/>
    <dgm:cxn modelId="{E86F828B-CFDE-4107-9D14-AA9B92323D61}" type="presParOf" srcId="{8218B63E-955A-41E9-8A8E-2D373C670772}" destId="{B2ECA196-7ADE-4F14-BCF1-ABEBCC3DA11D}" srcOrd="2" destOrd="0" presId="urn:microsoft.com/office/officeart/2016/7/layout/VerticalDownArrowProcess"/>
    <dgm:cxn modelId="{A069AAA8-82E9-49CD-9747-0056CBCC2D5F}" type="presParOf" srcId="{B2ECA196-7ADE-4F14-BCF1-ABEBCC3DA11D}" destId="{F7889590-8478-430A-8536-3A9A01EE578E}" srcOrd="0" destOrd="0" presId="urn:microsoft.com/office/officeart/2016/7/layout/VerticalDownArrowProcess"/>
    <dgm:cxn modelId="{5405A8AA-6117-455C-B6B5-1E86111A242E}" type="presParOf" srcId="{B2ECA196-7ADE-4F14-BCF1-ABEBCC3DA11D}" destId="{2C2525B8-3D71-46CC-A60B-121B42FBA36F}" srcOrd="1" destOrd="0" presId="urn:microsoft.com/office/officeart/2016/7/layout/VerticalDownArrowProcess"/>
    <dgm:cxn modelId="{9D111FEC-58CC-468B-BEA5-A427559BABD1}" type="presParOf" srcId="{B2ECA196-7ADE-4F14-BCF1-ABEBCC3DA11D}" destId="{82C15F18-4365-4F5E-B798-5F686E792758}" srcOrd="2" destOrd="0" presId="urn:microsoft.com/office/officeart/2016/7/layout/VerticalDownArrowProcess"/>
    <dgm:cxn modelId="{8CCBC0AD-4BC9-4675-B378-AA0BC6312800}" type="presParOf" srcId="{8218B63E-955A-41E9-8A8E-2D373C670772}" destId="{A2EAAC83-0AA4-4084-B5C0-452F1707BD3B}" srcOrd="3" destOrd="0" presId="urn:microsoft.com/office/officeart/2016/7/layout/VerticalDownArrowProcess"/>
    <dgm:cxn modelId="{B424D88E-9092-40CC-A704-77C8C5A3D656}" type="presParOf" srcId="{8218B63E-955A-41E9-8A8E-2D373C670772}" destId="{CD574ACB-2A51-48A9-B574-959987E2C6EB}" srcOrd="4" destOrd="0" presId="urn:microsoft.com/office/officeart/2016/7/layout/VerticalDownArrowProcess"/>
    <dgm:cxn modelId="{E841C9AD-1E38-4257-A2CC-3C6E49846A08}" type="presParOf" srcId="{CD574ACB-2A51-48A9-B574-959987E2C6EB}" destId="{6F947DAF-B9F0-4FA3-AFDB-EF446C26376E}" srcOrd="0" destOrd="0" presId="urn:microsoft.com/office/officeart/2016/7/layout/VerticalDownArrowProcess"/>
    <dgm:cxn modelId="{321A4B56-FD95-4785-A6E9-4B02335F2B1B}" type="presParOf" srcId="{CD574ACB-2A51-48A9-B574-959987E2C6EB}" destId="{CE90498F-2F49-4F6C-82D8-12DB41C81A3A}" srcOrd="1" destOrd="0" presId="urn:microsoft.com/office/officeart/2016/7/layout/VerticalDownArrowProcess"/>
    <dgm:cxn modelId="{79BAF691-DA95-4364-BBE5-B9E064106840}" type="presParOf" srcId="{CD574ACB-2A51-48A9-B574-959987E2C6EB}" destId="{07AE5141-4A85-466E-8BA2-307F696FA1FF}" srcOrd="2" destOrd="0" presId="urn:microsoft.com/office/officeart/2016/7/layout/VerticalDownArrowProcess"/>
    <dgm:cxn modelId="{C3F44783-0150-46D8-BDC6-6DE284E6FD7F}" type="presParOf" srcId="{8218B63E-955A-41E9-8A8E-2D373C670772}" destId="{5552611B-73A8-44EA-8C50-0469D128509F}" srcOrd="5" destOrd="0" presId="urn:microsoft.com/office/officeart/2016/7/layout/VerticalDownArrowProcess"/>
    <dgm:cxn modelId="{9861DCAB-DAFB-46D1-9E4C-6BFE7DEC4F5B}" type="presParOf" srcId="{8218B63E-955A-41E9-8A8E-2D373C670772}" destId="{DCDEB9F4-7984-4351-A9E1-6814240D7A2A}" srcOrd="6" destOrd="0" presId="urn:microsoft.com/office/officeart/2016/7/layout/VerticalDownArrowProcess"/>
    <dgm:cxn modelId="{684C3ECE-8E32-4F03-AB06-CC61D46DE7C1}" type="presParOf" srcId="{DCDEB9F4-7984-4351-A9E1-6814240D7A2A}" destId="{E394B91E-8C06-4864-B9D2-B72193CD1D59}" srcOrd="0" destOrd="0" presId="urn:microsoft.com/office/officeart/2016/7/layout/VerticalDownArrowProcess"/>
    <dgm:cxn modelId="{C9E7ECFF-1C03-46D2-A02C-24D6592B5C55}" type="presParOf" srcId="{DCDEB9F4-7984-4351-A9E1-6814240D7A2A}" destId="{53F93D63-1B87-4CB2-8C80-F0034FBA26D0}" srcOrd="1" destOrd="0" presId="urn:microsoft.com/office/officeart/2016/7/layout/VerticalDownArrowProcess"/>
    <dgm:cxn modelId="{5A12D9D6-231E-4C76-B428-7ED80BB8C3C6}" type="presParOf" srcId="{DCDEB9F4-7984-4351-A9E1-6814240D7A2A}" destId="{5E4C83AE-BF0D-4738-B0BB-AB1880857224}" srcOrd="2" destOrd="0" presId="urn:microsoft.com/office/officeart/2016/7/layout/VerticalDownArrowProcess"/>
    <dgm:cxn modelId="{D157CB7D-C083-4D60-9FA6-7093C18C6D25}" type="presParOf" srcId="{8218B63E-955A-41E9-8A8E-2D373C670772}" destId="{F5FDAE1F-9B46-4802-B2F4-5B80E8F53FFA}" srcOrd="7" destOrd="0" presId="urn:microsoft.com/office/officeart/2016/7/layout/VerticalDownArrowProcess"/>
    <dgm:cxn modelId="{A364EF17-5884-4F15-8250-B7CA82C46A00}" type="presParOf" srcId="{8218B63E-955A-41E9-8A8E-2D373C670772}" destId="{1A42219A-00EE-404B-9989-C1720D01BFA7}" srcOrd="8" destOrd="0" presId="urn:microsoft.com/office/officeart/2016/7/layout/VerticalDownArrowProcess"/>
    <dgm:cxn modelId="{9F1F8E85-E106-49D1-93D9-1BA3DC528BC2}" type="presParOf" srcId="{1A42219A-00EE-404B-9989-C1720D01BFA7}" destId="{C2503477-9B8A-42EB-97C4-C66C4C62DD0E}" srcOrd="0" destOrd="0" presId="urn:microsoft.com/office/officeart/2016/7/layout/VerticalDownArrowProcess"/>
    <dgm:cxn modelId="{685CFCDE-11E1-4856-B105-EC335E33640D}" type="presParOf" srcId="{1A42219A-00EE-404B-9989-C1720D01BFA7}" destId="{8E8C820D-15D9-4023-8352-E45DB8004CEF}" srcOrd="1" destOrd="0" presId="urn:microsoft.com/office/officeart/2016/7/layout/VerticalDownArrowProcess"/>
    <dgm:cxn modelId="{59CBEC83-54BF-4B91-B588-7DBED627490C}" type="presParOf" srcId="{1A42219A-00EE-404B-9989-C1720D01BFA7}" destId="{D20C57A5-E8F5-4150-82E5-8D8F1B1E2C4F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94466B-0AB6-4D7A-AAFA-477CFDB5AC3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A949489-89E5-4321-A904-9A7F350A68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Positioning: </a:t>
          </a:r>
          <a:r>
            <a:rPr lang="en-US" altLang="zh-TW" b="0" i="0" dirty="0"/>
            <a:t>How the stance subject frames their feeling towards the </a:t>
          </a:r>
          <a:r>
            <a:rPr lang="en-US" b="0" i="0" dirty="0"/>
            <a:t>stance object</a:t>
          </a:r>
          <a:endParaRPr lang="en-US" dirty="0"/>
        </a:p>
      </dgm:t>
    </dgm:pt>
    <dgm:pt modelId="{47BCCB2B-2DC4-45CE-B8E2-8613AB12ACAC}" type="parTrans" cxnId="{C417D1B9-0996-40DA-8750-1EEA55E92391}">
      <dgm:prSet/>
      <dgm:spPr/>
      <dgm:t>
        <a:bodyPr/>
        <a:lstStyle/>
        <a:p>
          <a:endParaRPr lang="en-US"/>
        </a:p>
      </dgm:t>
    </dgm:pt>
    <dgm:pt modelId="{3F9EC7F3-FB07-4623-A786-5BAFDCD363C2}" type="sibTrans" cxnId="{C417D1B9-0996-40DA-8750-1EEA55E92391}">
      <dgm:prSet/>
      <dgm:spPr/>
      <dgm:t>
        <a:bodyPr/>
        <a:lstStyle/>
        <a:p>
          <a:endParaRPr lang="en-US"/>
        </a:p>
      </dgm:t>
    </dgm:pt>
    <dgm:pt modelId="{9E167085-3217-4BA1-BA0C-C0568AED03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Evaluation: What the stance subject thinks the stance object is like</a:t>
          </a:r>
          <a:endParaRPr lang="en-US" dirty="0"/>
        </a:p>
      </dgm:t>
    </dgm:pt>
    <dgm:pt modelId="{95C139B7-6A5E-4571-AA71-87235E436D78}" type="parTrans" cxnId="{89F15B13-DCD5-496A-8489-03BA17C0D309}">
      <dgm:prSet/>
      <dgm:spPr/>
      <dgm:t>
        <a:bodyPr/>
        <a:lstStyle/>
        <a:p>
          <a:endParaRPr lang="en-US"/>
        </a:p>
      </dgm:t>
    </dgm:pt>
    <dgm:pt modelId="{EBD1DAA2-5E76-4B96-9252-F83D27EF14C9}" type="sibTrans" cxnId="{89F15B13-DCD5-496A-8489-03BA17C0D309}">
      <dgm:prSet/>
      <dgm:spPr/>
      <dgm:t>
        <a:bodyPr/>
        <a:lstStyle/>
        <a:p>
          <a:endParaRPr lang="en-US"/>
        </a:p>
      </dgm:t>
    </dgm:pt>
    <dgm:pt modelId="{2C0B0552-A875-47C9-94AB-C6DFFF25D6B3}" type="pres">
      <dgm:prSet presAssocID="{1E94466B-0AB6-4D7A-AAFA-477CFDB5AC3A}" presName="root" presStyleCnt="0">
        <dgm:presLayoutVars>
          <dgm:dir/>
          <dgm:resizeHandles val="exact"/>
        </dgm:presLayoutVars>
      </dgm:prSet>
      <dgm:spPr/>
    </dgm:pt>
    <dgm:pt modelId="{72F53B71-6C3F-424E-B5FE-21E5C9A00684}" type="pres">
      <dgm:prSet presAssocID="{5A949489-89E5-4321-A904-9A7F350A68D9}" presName="compNode" presStyleCnt="0"/>
      <dgm:spPr/>
    </dgm:pt>
    <dgm:pt modelId="{34E96743-B4A6-4930-83FF-70C27840AE66}" type="pres">
      <dgm:prSet presAssocID="{5A949489-89E5-4321-A904-9A7F350A68D9}" presName="bgRect" presStyleLbl="bgShp" presStyleIdx="0" presStyleCnt="2"/>
      <dgm:spPr/>
    </dgm:pt>
    <dgm:pt modelId="{946D8AB3-73EF-4EF8-B95B-C9BD2B58FD04}" type="pres">
      <dgm:prSet presAssocID="{5A949489-89E5-4321-A904-9A7F350A68D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xclamation Mark"/>
        </a:ext>
      </dgm:extLst>
    </dgm:pt>
    <dgm:pt modelId="{F425A7B3-3552-4CB7-915E-DBEB16EFC20B}" type="pres">
      <dgm:prSet presAssocID="{5A949489-89E5-4321-A904-9A7F350A68D9}" presName="spaceRect" presStyleCnt="0"/>
      <dgm:spPr/>
    </dgm:pt>
    <dgm:pt modelId="{BD067BC0-9DE9-4134-9A58-6BB68EE333D4}" type="pres">
      <dgm:prSet presAssocID="{5A949489-89E5-4321-A904-9A7F350A68D9}" presName="parTx" presStyleLbl="revTx" presStyleIdx="0" presStyleCnt="2">
        <dgm:presLayoutVars>
          <dgm:chMax val="0"/>
          <dgm:chPref val="0"/>
        </dgm:presLayoutVars>
      </dgm:prSet>
      <dgm:spPr/>
    </dgm:pt>
    <dgm:pt modelId="{0E2AB8F7-C3A6-40D3-A961-ED07ADA39DF3}" type="pres">
      <dgm:prSet presAssocID="{3F9EC7F3-FB07-4623-A786-5BAFDCD363C2}" presName="sibTrans" presStyleCnt="0"/>
      <dgm:spPr/>
    </dgm:pt>
    <dgm:pt modelId="{486C0944-EE06-4A44-A26E-303BDAC8AA77}" type="pres">
      <dgm:prSet presAssocID="{9E167085-3217-4BA1-BA0C-C0568AED0318}" presName="compNode" presStyleCnt="0"/>
      <dgm:spPr/>
    </dgm:pt>
    <dgm:pt modelId="{9C503D69-152A-45A6-95C7-809CEE4469E0}" type="pres">
      <dgm:prSet presAssocID="{9E167085-3217-4BA1-BA0C-C0568AED0318}" presName="bgRect" presStyleLbl="bgShp" presStyleIdx="1" presStyleCnt="2"/>
      <dgm:spPr/>
    </dgm:pt>
    <dgm:pt modelId="{4A5A1655-8426-45F9-923E-18C11BFBF12A}" type="pres">
      <dgm:prSet presAssocID="{9E167085-3217-4BA1-BA0C-C0568AED031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問題"/>
        </a:ext>
      </dgm:extLst>
    </dgm:pt>
    <dgm:pt modelId="{198B6E2B-995A-41D5-961E-071AE7135AF7}" type="pres">
      <dgm:prSet presAssocID="{9E167085-3217-4BA1-BA0C-C0568AED0318}" presName="spaceRect" presStyleCnt="0"/>
      <dgm:spPr/>
    </dgm:pt>
    <dgm:pt modelId="{D0094E8A-43E2-4EE5-B029-D639B14D2DDE}" type="pres">
      <dgm:prSet presAssocID="{9E167085-3217-4BA1-BA0C-C0568AED031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9F15B13-DCD5-496A-8489-03BA17C0D309}" srcId="{1E94466B-0AB6-4D7A-AAFA-477CFDB5AC3A}" destId="{9E167085-3217-4BA1-BA0C-C0568AED0318}" srcOrd="1" destOrd="0" parTransId="{95C139B7-6A5E-4571-AA71-87235E436D78}" sibTransId="{EBD1DAA2-5E76-4B96-9252-F83D27EF14C9}"/>
    <dgm:cxn modelId="{21C6A885-8FE2-416E-8E02-15880E626034}" type="presOf" srcId="{1E94466B-0AB6-4D7A-AAFA-477CFDB5AC3A}" destId="{2C0B0552-A875-47C9-94AB-C6DFFF25D6B3}" srcOrd="0" destOrd="0" presId="urn:microsoft.com/office/officeart/2018/2/layout/IconVerticalSolidList"/>
    <dgm:cxn modelId="{C417D1B9-0996-40DA-8750-1EEA55E92391}" srcId="{1E94466B-0AB6-4D7A-AAFA-477CFDB5AC3A}" destId="{5A949489-89E5-4321-A904-9A7F350A68D9}" srcOrd="0" destOrd="0" parTransId="{47BCCB2B-2DC4-45CE-B8E2-8613AB12ACAC}" sibTransId="{3F9EC7F3-FB07-4623-A786-5BAFDCD363C2}"/>
    <dgm:cxn modelId="{425366E6-B19B-4C91-9AC4-550DC3FFE00F}" type="presOf" srcId="{5A949489-89E5-4321-A904-9A7F350A68D9}" destId="{BD067BC0-9DE9-4134-9A58-6BB68EE333D4}" srcOrd="0" destOrd="0" presId="urn:microsoft.com/office/officeart/2018/2/layout/IconVerticalSolidList"/>
    <dgm:cxn modelId="{AB7D90ED-1C51-46B8-927E-EF7187AFB235}" type="presOf" srcId="{9E167085-3217-4BA1-BA0C-C0568AED0318}" destId="{D0094E8A-43E2-4EE5-B029-D639B14D2DDE}" srcOrd="0" destOrd="0" presId="urn:microsoft.com/office/officeart/2018/2/layout/IconVerticalSolidList"/>
    <dgm:cxn modelId="{0896028E-AE69-4C41-981A-5BAF5A37FEDE}" type="presParOf" srcId="{2C0B0552-A875-47C9-94AB-C6DFFF25D6B3}" destId="{72F53B71-6C3F-424E-B5FE-21E5C9A00684}" srcOrd="0" destOrd="0" presId="urn:microsoft.com/office/officeart/2018/2/layout/IconVerticalSolidList"/>
    <dgm:cxn modelId="{F08CBDEB-C6F1-4D02-BDA2-99DF60C474DB}" type="presParOf" srcId="{72F53B71-6C3F-424E-B5FE-21E5C9A00684}" destId="{34E96743-B4A6-4930-83FF-70C27840AE66}" srcOrd="0" destOrd="0" presId="urn:microsoft.com/office/officeart/2018/2/layout/IconVerticalSolidList"/>
    <dgm:cxn modelId="{913D855B-4A77-4D69-9BA9-CB11A5FC883A}" type="presParOf" srcId="{72F53B71-6C3F-424E-B5FE-21E5C9A00684}" destId="{946D8AB3-73EF-4EF8-B95B-C9BD2B58FD04}" srcOrd="1" destOrd="0" presId="urn:microsoft.com/office/officeart/2018/2/layout/IconVerticalSolidList"/>
    <dgm:cxn modelId="{6882E9E2-5D0F-4EC2-90D5-BEEFD3D2CB9B}" type="presParOf" srcId="{72F53B71-6C3F-424E-B5FE-21E5C9A00684}" destId="{F425A7B3-3552-4CB7-915E-DBEB16EFC20B}" srcOrd="2" destOrd="0" presId="urn:microsoft.com/office/officeart/2018/2/layout/IconVerticalSolidList"/>
    <dgm:cxn modelId="{90B59357-ED46-43BD-98D4-BE30210AF1A1}" type="presParOf" srcId="{72F53B71-6C3F-424E-B5FE-21E5C9A00684}" destId="{BD067BC0-9DE9-4134-9A58-6BB68EE333D4}" srcOrd="3" destOrd="0" presId="urn:microsoft.com/office/officeart/2018/2/layout/IconVerticalSolidList"/>
    <dgm:cxn modelId="{07C7B888-1CC3-4369-842D-F9A61924CB1A}" type="presParOf" srcId="{2C0B0552-A875-47C9-94AB-C6DFFF25D6B3}" destId="{0E2AB8F7-C3A6-40D3-A961-ED07ADA39DF3}" srcOrd="1" destOrd="0" presId="urn:microsoft.com/office/officeart/2018/2/layout/IconVerticalSolidList"/>
    <dgm:cxn modelId="{7E321EC7-A1CE-41DB-A325-B94048DBB0C8}" type="presParOf" srcId="{2C0B0552-A875-47C9-94AB-C6DFFF25D6B3}" destId="{486C0944-EE06-4A44-A26E-303BDAC8AA77}" srcOrd="2" destOrd="0" presId="urn:microsoft.com/office/officeart/2018/2/layout/IconVerticalSolidList"/>
    <dgm:cxn modelId="{C74F484A-755A-4449-9778-F94AECCAD49F}" type="presParOf" srcId="{486C0944-EE06-4A44-A26E-303BDAC8AA77}" destId="{9C503D69-152A-45A6-95C7-809CEE4469E0}" srcOrd="0" destOrd="0" presId="urn:microsoft.com/office/officeart/2018/2/layout/IconVerticalSolidList"/>
    <dgm:cxn modelId="{9157A697-1179-4561-B591-9545DC530454}" type="presParOf" srcId="{486C0944-EE06-4A44-A26E-303BDAC8AA77}" destId="{4A5A1655-8426-45F9-923E-18C11BFBF12A}" srcOrd="1" destOrd="0" presId="urn:microsoft.com/office/officeart/2018/2/layout/IconVerticalSolidList"/>
    <dgm:cxn modelId="{25F8D448-4709-47D4-9ADF-41A376B18B94}" type="presParOf" srcId="{486C0944-EE06-4A44-A26E-303BDAC8AA77}" destId="{198B6E2B-995A-41D5-961E-071AE7135AF7}" srcOrd="2" destOrd="0" presId="urn:microsoft.com/office/officeart/2018/2/layout/IconVerticalSolidList"/>
    <dgm:cxn modelId="{0C991CEE-1294-4A88-B0F9-B50BAEC8A283}" type="presParOf" srcId="{486C0944-EE06-4A44-A26E-303BDAC8AA77}" destId="{D0094E8A-43E2-4EE5-B029-D639B14D2D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4EDDE6-3518-4434-AA07-430AB2BC738B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2B4CE8-C998-4FE4-8BD6-B1442B7269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highlight>
                <a:srgbClr val="000080"/>
              </a:highlight>
            </a:rPr>
            <a:t>They want to express a different opinion (stance differential)</a:t>
          </a:r>
          <a:endParaRPr lang="en-US" dirty="0">
            <a:highlight>
              <a:srgbClr val="000080"/>
            </a:highlight>
          </a:endParaRPr>
        </a:p>
      </dgm:t>
    </dgm:pt>
    <dgm:pt modelId="{931AFA37-38D7-4B20-9A9E-EE7C9D3D5E11}" type="parTrans" cxnId="{C0377504-886A-46F9-A62A-13399169EC81}">
      <dgm:prSet/>
      <dgm:spPr/>
      <dgm:t>
        <a:bodyPr/>
        <a:lstStyle/>
        <a:p>
          <a:endParaRPr lang="en-US"/>
        </a:p>
      </dgm:t>
    </dgm:pt>
    <dgm:pt modelId="{56039CDE-C949-4916-81B9-33BBB170E803}" type="sibTrans" cxnId="{C0377504-886A-46F9-A62A-13399169EC8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F268A32-71C5-4177-9475-A991B50F96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highlight>
                <a:srgbClr val="008000"/>
              </a:highlight>
            </a:rPr>
            <a:t>They’re leaving out stuff that’s obvious and inferable (ellipsis)</a:t>
          </a:r>
          <a:endParaRPr lang="en-US" dirty="0">
            <a:highlight>
              <a:srgbClr val="008000"/>
            </a:highlight>
          </a:endParaRPr>
        </a:p>
      </dgm:t>
    </dgm:pt>
    <dgm:pt modelId="{D6091397-1752-460E-A9BE-86655AEEA693}" type="parTrans" cxnId="{7AAEF7DD-78D8-4FB1-B321-B1B853E7E750}">
      <dgm:prSet/>
      <dgm:spPr/>
      <dgm:t>
        <a:bodyPr/>
        <a:lstStyle/>
        <a:p>
          <a:endParaRPr lang="en-US"/>
        </a:p>
      </dgm:t>
    </dgm:pt>
    <dgm:pt modelId="{18025569-CBC4-4024-A32A-2CB5F8A01B09}" type="sibTrans" cxnId="{7AAEF7DD-78D8-4FB1-B321-B1B853E7E7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BD0CA7E-C735-46CA-8F55-45E35351AA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They’re leaving out </a:t>
          </a:r>
          <a:r>
            <a:rPr lang="en-US" b="0" i="1" dirty="0"/>
            <a:t>conjunctions</a:t>
          </a:r>
          <a:r>
            <a:rPr lang="en-US" b="0" i="0" dirty="0"/>
            <a:t> that no longer matter (next week)</a:t>
          </a:r>
          <a:endParaRPr lang="en-US" dirty="0"/>
        </a:p>
      </dgm:t>
    </dgm:pt>
    <dgm:pt modelId="{1805929C-37EF-451A-B3B1-EC91F8351AB2}" type="parTrans" cxnId="{75F183B2-D8B6-4ACD-818E-958BDE918444}">
      <dgm:prSet/>
      <dgm:spPr/>
      <dgm:t>
        <a:bodyPr/>
        <a:lstStyle/>
        <a:p>
          <a:endParaRPr lang="en-US"/>
        </a:p>
      </dgm:t>
    </dgm:pt>
    <dgm:pt modelId="{FE74D184-DB15-47E8-A27D-91AD7CA63527}" type="sibTrans" cxnId="{75F183B2-D8B6-4ACD-818E-958BDE91844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4E1875F-6CC3-4EA2-AA1C-56A78E903C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… The possibilities are endless</a:t>
          </a:r>
        </a:p>
      </dgm:t>
    </dgm:pt>
    <dgm:pt modelId="{CFCF3A7F-6DC3-48E6-9074-C42F0EEF4D5B}" type="parTrans" cxnId="{91285472-B27B-40D1-8240-6B54604D90AD}">
      <dgm:prSet/>
      <dgm:spPr/>
      <dgm:t>
        <a:bodyPr/>
        <a:lstStyle/>
        <a:p>
          <a:endParaRPr lang="en-US"/>
        </a:p>
      </dgm:t>
    </dgm:pt>
    <dgm:pt modelId="{3B75C400-2E55-439A-AA07-F773B58B41E9}" type="sibTrans" cxnId="{91285472-B27B-40D1-8240-6B54604D90AD}">
      <dgm:prSet/>
      <dgm:spPr/>
      <dgm:t>
        <a:bodyPr/>
        <a:lstStyle/>
        <a:p>
          <a:endParaRPr lang="en-US"/>
        </a:p>
      </dgm:t>
    </dgm:pt>
    <dgm:pt modelId="{53439874-BA0A-4BD1-9003-84BE566529C6}" type="pres">
      <dgm:prSet presAssocID="{524EDDE6-3518-4434-AA07-430AB2BC738B}" presName="root" presStyleCnt="0">
        <dgm:presLayoutVars>
          <dgm:dir/>
          <dgm:resizeHandles val="exact"/>
        </dgm:presLayoutVars>
      </dgm:prSet>
      <dgm:spPr/>
    </dgm:pt>
    <dgm:pt modelId="{DB9E28A3-A8AE-420F-AC9C-8A34E43008FB}" type="pres">
      <dgm:prSet presAssocID="{524EDDE6-3518-4434-AA07-430AB2BC738B}" presName="container" presStyleCnt="0">
        <dgm:presLayoutVars>
          <dgm:dir/>
          <dgm:resizeHandles val="exact"/>
        </dgm:presLayoutVars>
      </dgm:prSet>
      <dgm:spPr/>
    </dgm:pt>
    <dgm:pt modelId="{E59E9662-383F-43F3-958E-A4CE038872B3}" type="pres">
      <dgm:prSet presAssocID="{852B4CE8-C998-4FE4-8BD6-B1442B726964}" presName="compNode" presStyleCnt="0"/>
      <dgm:spPr/>
    </dgm:pt>
    <dgm:pt modelId="{0B3F6983-E8FB-4AA7-9F59-D21DDF35DDDD}" type="pres">
      <dgm:prSet presAssocID="{852B4CE8-C998-4FE4-8BD6-B1442B726964}" presName="iconBgRect" presStyleLbl="bgShp" presStyleIdx="0" presStyleCnt="4"/>
      <dgm:spPr/>
    </dgm:pt>
    <dgm:pt modelId="{C202C5F6-0629-4CD3-B7EB-EDA612AD381C}" type="pres">
      <dgm:prSet presAssocID="{852B4CE8-C998-4FE4-8BD6-B1442B72696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問題"/>
        </a:ext>
      </dgm:extLst>
    </dgm:pt>
    <dgm:pt modelId="{EBB66C60-F164-463B-ADF5-2924CB572E46}" type="pres">
      <dgm:prSet presAssocID="{852B4CE8-C998-4FE4-8BD6-B1442B726964}" presName="spaceRect" presStyleCnt="0"/>
      <dgm:spPr/>
    </dgm:pt>
    <dgm:pt modelId="{B7FD1CF2-696B-4345-85DD-48BCAC637D95}" type="pres">
      <dgm:prSet presAssocID="{852B4CE8-C998-4FE4-8BD6-B1442B726964}" presName="textRect" presStyleLbl="revTx" presStyleIdx="0" presStyleCnt="4">
        <dgm:presLayoutVars>
          <dgm:chMax val="1"/>
          <dgm:chPref val="1"/>
        </dgm:presLayoutVars>
      </dgm:prSet>
      <dgm:spPr/>
    </dgm:pt>
    <dgm:pt modelId="{B35A8412-A407-4C09-BDA9-3FA188965C4C}" type="pres">
      <dgm:prSet presAssocID="{56039CDE-C949-4916-81B9-33BBB170E803}" presName="sibTrans" presStyleLbl="sibTrans2D1" presStyleIdx="0" presStyleCnt="0"/>
      <dgm:spPr/>
    </dgm:pt>
    <dgm:pt modelId="{BCABFFBD-282D-4484-B652-10D11982AEED}" type="pres">
      <dgm:prSet presAssocID="{8F268A32-71C5-4177-9475-A991B50F9664}" presName="compNode" presStyleCnt="0"/>
      <dgm:spPr/>
    </dgm:pt>
    <dgm:pt modelId="{B55DE152-730A-4E86-922E-CDF337F5E442}" type="pres">
      <dgm:prSet presAssocID="{8F268A32-71C5-4177-9475-A991B50F9664}" presName="iconBgRect" presStyleLbl="bgShp" presStyleIdx="1" presStyleCnt="4"/>
      <dgm:spPr/>
    </dgm:pt>
    <dgm:pt modelId="{6B418E12-7D8A-44FA-9771-2936CCF3B017}" type="pres">
      <dgm:prSet presAssocID="{8F268A32-71C5-4177-9475-A991B50F966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工作流程"/>
        </a:ext>
      </dgm:extLst>
    </dgm:pt>
    <dgm:pt modelId="{A6FB75E9-690D-479E-BE61-CEAC21D15C34}" type="pres">
      <dgm:prSet presAssocID="{8F268A32-71C5-4177-9475-A991B50F9664}" presName="spaceRect" presStyleCnt="0"/>
      <dgm:spPr/>
    </dgm:pt>
    <dgm:pt modelId="{5F22DFEC-E9E3-4DBD-BFDC-FB47D7E4550E}" type="pres">
      <dgm:prSet presAssocID="{8F268A32-71C5-4177-9475-A991B50F9664}" presName="textRect" presStyleLbl="revTx" presStyleIdx="1" presStyleCnt="4">
        <dgm:presLayoutVars>
          <dgm:chMax val="1"/>
          <dgm:chPref val="1"/>
        </dgm:presLayoutVars>
      </dgm:prSet>
      <dgm:spPr/>
    </dgm:pt>
    <dgm:pt modelId="{9E0DF5AC-EDFB-4436-8850-E5E052F8382F}" type="pres">
      <dgm:prSet presAssocID="{18025569-CBC4-4024-A32A-2CB5F8A01B09}" presName="sibTrans" presStyleLbl="sibTrans2D1" presStyleIdx="0" presStyleCnt="0"/>
      <dgm:spPr/>
    </dgm:pt>
    <dgm:pt modelId="{DA9E107F-40AE-43FF-BE31-BDDF7BCEF7A4}" type="pres">
      <dgm:prSet presAssocID="{BBD0CA7E-C735-46CA-8F55-45E35351AA18}" presName="compNode" presStyleCnt="0"/>
      <dgm:spPr/>
    </dgm:pt>
    <dgm:pt modelId="{502B5E1C-CD47-4EB9-BF35-18193B454968}" type="pres">
      <dgm:prSet presAssocID="{BBD0CA7E-C735-46CA-8F55-45E35351AA18}" presName="iconBgRect" presStyleLbl="bgShp" presStyleIdx="2" presStyleCnt="4"/>
      <dgm:spPr/>
    </dgm:pt>
    <dgm:pt modelId="{E035E7E7-CFD3-4509-979E-E3D0C0AD6109}" type="pres">
      <dgm:prSet presAssocID="{BBD0CA7E-C735-46CA-8F55-45E35351AA1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重複"/>
        </a:ext>
      </dgm:extLst>
    </dgm:pt>
    <dgm:pt modelId="{750D4682-A063-49E1-B5F9-9367D868DC71}" type="pres">
      <dgm:prSet presAssocID="{BBD0CA7E-C735-46CA-8F55-45E35351AA18}" presName="spaceRect" presStyleCnt="0"/>
      <dgm:spPr/>
    </dgm:pt>
    <dgm:pt modelId="{6CCD6C38-A34E-4B83-9E60-45523CDF4252}" type="pres">
      <dgm:prSet presAssocID="{BBD0CA7E-C735-46CA-8F55-45E35351AA18}" presName="textRect" presStyleLbl="revTx" presStyleIdx="2" presStyleCnt="4">
        <dgm:presLayoutVars>
          <dgm:chMax val="1"/>
          <dgm:chPref val="1"/>
        </dgm:presLayoutVars>
      </dgm:prSet>
      <dgm:spPr/>
    </dgm:pt>
    <dgm:pt modelId="{5A79B16F-A53E-4BFD-8BB4-E60BD15A153E}" type="pres">
      <dgm:prSet presAssocID="{FE74D184-DB15-47E8-A27D-91AD7CA63527}" presName="sibTrans" presStyleLbl="sibTrans2D1" presStyleIdx="0" presStyleCnt="0"/>
      <dgm:spPr/>
    </dgm:pt>
    <dgm:pt modelId="{6DB70182-24F0-4A0B-8493-A76EBBAA1281}" type="pres">
      <dgm:prSet presAssocID="{64E1875F-6CC3-4EA2-AA1C-56A78E903CFD}" presName="compNode" presStyleCnt="0"/>
      <dgm:spPr/>
    </dgm:pt>
    <dgm:pt modelId="{B4424A27-117F-4A07-B9D6-FCEA4365B5B2}" type="pres">
      <dgm:prSet presAssocID="{64E1875F-6CC3-4EA2-AA1C-56A78E903CFD}" presName="iconBgRect" presStyleLbl="bgShp" presStyleIdx="3" presStyleCnt="4"/>
      <dgm:spPr/>
    </dgm:pt>
    <dgm:pt modelId="{57FC4813-8713-4E00-B7BF-7B16CAE7E6C0}" type="pres">
      <dgm:prSet presAssocID="{64E1875F-6CC3-4EA2-AA1C-56A78E903CF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59883828-FDD8-4E7C-A285-12D6609C632B}" type="pres">
      <dgm:prSet presAssocID="{64E1875F-6CC3-4EA2-AA1C-56A78E903CFD}" presName="spaceRect" presStyleCnt="0"/>
      <dgm:spPr/>
    </dgm:pt>
    <dgm:pt modelId="{DB347B5E-7B63-4C6E-B81F-4C1C561D6D2C}" type="pres">
      <dgm:prSet presAssocID="{64E1875F-6CC3-4EA2-AA1C-56A78E903CF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0377504-886A-46F9-A62A-13399169EC81}" srcId="{524EDDE6-3518-4434-AA07-430AB2BC738B}" destId="{852B4CE8-C998-4FE4-8BD6-B1442B726964}" srcOrd="0" destOrd="0" parTransId="{931AFA37-38D7-4B20-9A9E-EE7C9D3D5E11}" sibTransId="{56039CDE-C949-4916-81B9-33BBB170E803}"/>
    <dgm:cxn modelId="{747C5C23-B117-4BAC-9B93-20D8D26E12C6}" type="presOf" srcId="{FE74D184-DB15-47E8-A27D-91AD7CA63527}" destId="{5A79B16F-A53E-4BFD-8BB4-E60BD15A153E}" srcOrd="0" destOrd="0" presId="urn:microsoft.com/office/officeart/2018/2/layout/IconCircleList"/>
    <dgm:cxn modelId="{6C0F1224-8DDE-489C-8645-DD685A8E6A6D}" type="presOf" srcId="{BBD0CA7E-C735-46CA-8F55-45E35351AA18}" destId="{6CCD6C38-A34E-4B83-9E60-45523CDF4252}" srcOrd="0" destOrd="0" presId="urn:microsoft.com/office/officeart/2018/2/layout/IconCircleList"/>
    <dgm:cxn modelId="{91285472-B27B-40D1-8240-6B54604D90AD}" srcId="{524EDDE6-3518-4434-AA07-430AB2BC738B}" destId="{64E1875F-6CC3-4EA2-AA1C-56A78E903CFD}" srcOrd="3" destOrd="0" parTransId="{CFCF3A7F-6DC3-48E6-9074-C42F0EEF4D5B}" sibTransId="{3B75C400-2E55-439A-AA07-F773B58B41E9}"/>
    <dgm:cxn modelId="{D4E48A53-9B13-45A8-9739-3EC1B7EC1459}" type="presOf" srcId="{8F268A32-71C5-4177-9475-A991B50F9664}" destId="{5F22DFEC-E9E3-4DBD-BFDC-FB47D7E4550E}" srcOrd="0" destOrd="0" presId="urn:microsoft.com/office/officeart/2018/2/layout/IconCircleList"/>
    <dgm:cxn modelId="{A9D18884-E9F7-459F-BF56-42048E17B25A}" type="presOf" srcId="{524EDDE6-3518-4434-AA07-430AB2BC738B}" destId="{53439874-BA0A-4BD1-9003-84BE566529C6}" srcOrd="0" destOrd="0" presId="urn:microsoft.com/office/officeart/2018/2/layout/IconCircleList"/>
    <dgm:cxn modelId="{163FDB89-B247-443B-89B4-0C5530636F7C}" type="presOf" srcId="{64E1875F-6CC3-4EA2-AA1C-56A78E903CFD}" destId="{DB347B5E-7B63-4C6E-B81F-4C1C561D6D2C}" srcOrd="0" destOrd="0" presId="urn:microsoft.com/office/officeart/2018/2/layout/IconCircleList"/>
    <dgm:cxn modelId="{2D7EB68D-CADC-450B-8F98-F7CA6B0063B2}" type="presOf" srcId="{18025569-CBC4-4024-A32A-2CB5F8A01B09}" destId="{9E0DF5AC-EDFB-4436-8850-E5E052F8382F}" srcOrd="0" destOrd="0" presId="urn:microsoft.com/office/officeart/2018/2/layout/IconCircleList"/>
    <dgm:cxn modelId="{5FFBA89F-5121-4A08-B31D-D194E7A9BE98}" type="presOf" srcId="{852B4CE8-C998-4FE4-8BD6-B1442B726964}" destId="{B7FD1CF2-696B-4345-85DD-48BCAC637D95}" srcOrd="0" destOrd="0" presId="urn:microsoft.com/office/officeart/2018/2/layout/IconCircleList"/>
    <dgm:cxn modelId="{75F183B2-D8B6-4ACD-818E-958BDE918444}" srcId="{524EDDE6-3518-4434-AA07-430AB2BC738B}" destId="{BBD0CA7E-C735-46CA-8F55-45E35351AA18}" srcOrd="2" destOrd="0" parTransId="{1805929C-37EF-451A-B3B1-EC91F8351AB2}" sibTransId="{FE74D184-DB15-47E8-A27D-91AD7CA63527}"/>
    <dgm:cxn modelId="{7AAEF7DD-78D8-4FB1-B321-B1B853E7E750}" srcId="{524EDDE6-3518-4434-AA07-430AB2BC738B}" destId="{8F268A32-71C5-4177-9475-A991B50F9664}" srcOrd="1" destOrd="0" parTransId="{D6091397-1752-460E-A9BE-86655AEEA693}" sibTransId="{18025569-CBC4-4024-A32A-2CB5F8A01B09}"/>
    <dgm:cxn modelId="{040F01E3-B0F2-4476-8669-884541E7236C}" type="presOf" srcId="{56039CDE-C949-4916-81B9-33BBB170E803}" destId="{B35A8412-A407-4C09-BDA9-3FA188965C4C}" srcOrd="0" destOrd="0" presId="urn:microsoft.com/office/officeart/2018/2/layout/IconCircleList"/>
    <dgm:cxn modelId="{7424289F-30FF-4A57-AF7E-342C46A2C7B7}" type="presParOf" srcId="{53439874-BA0A-4BD1-9003-84BE566529C6}" destId="{DB9E28A3-A8AE-420F-AC9C-8A34E43008FB}" srcOrd="0" destOrd="0" presId="urn:microsoft.com/office/officeart/2018/2/layout/IconCircleList"/>
    <dgm:cxn modelId="{64669D8A-710A-4005-B1CA-409F3F133AD0}" type="presParOf" srcId="{DB9E28A3-A8AE-420F-AC9C-8A34E43008FB}" destId="{E59E9662-383F-43F3-958E-A4CE038872B3}" srcOrd="0" destOrd="0" presId="urn:microsoft.com/office/officeart/2018/2/layout/IconCircleList"/>
    <dgm:cxn modelId="{CEBC2E10-1BEC-426E-BE12-934DFD2F3975}" type="presParOf" srcId="{E59E9662-383F-43F3-958E-A4CE038872B3}" destId="{0B3F6983-E8FB-4AA7-9F59-D21DDF35DDDD}" srcOrd="0" destOrd="0" presId="urn:microsoft.com/office/officeart/2018/2/layout/IconCircleList"/>
    <dgm:cxn modelId="{94C70554-99D9-40FB-9785-F055945E3BC8}" type="presParOf" srcId="{E59E9662-383F-43F3-958E-A4CE038872B3}" destId="{C202C5F6-0629-4CD3-B7EB-EDA612AD381C}" srcOrd="1" destOrd="0" presId="urn:microsoft.com/office/officeart/2018/2/layout/IconCircleList"/>
    <dgm:cxn modelId="{DE94645A-670B-4313-B0A7-31CC81856D7A}" type="presParOf" srcId="{E59E9662-383F-43F3-958E-A4CE038872B3}" destId="{EBB66C60-F164-463B-ADF5-2924CB572E46}" srcOrd="2" destOrd="0" presId="urn:microsoft.com/office/officeart/2018/2/layout/IconCircleList"/>
    <dgm:cxn modelId="{D39EC5D8-A31B-4293-8966-279A3B5EA1F4}" type="presParOf" srcId="{E59E9662-383F-43F3-958E-A4CE038872B3}" destId="{B7FD1CF2-696B-4345-85DD-48BCAC637D95}" srcOrd="3" destOrd="0" presId="urn:microsoft.com/office/officeart/2018/2/layout/IconCircleList"/>
    <dgm:cxn modelId="{27498F6D-2280-4830-9FCA-7948EB67CFB4}" type="presParOf" srcId="{DB9E28A3-A8AE-420F-AC9C-8A34E43008FB}" destId="{B35A8412-A407-4C09-BDA9-3FA188965C4C}" srcOrd="1" destOrd="0" presId="urn:microsoft.com/office/officeart/2018/2/layout/IconCircleList"/>
    <dgm:cxn modelId="{4656B814-CF85-409F-88BE-8320C0CE4EE3}" type="presParOf" srcId="{DB9E28A3-A8AE-420F-AC9C-8A34E43008FB}" destId="{BCABFFBD-282D-4484-B652-10D11982AEED}" srcOrd="2" destOrd="0" presId="urn:microsoft.com/office/officeart/2018/2/layout/IconCircleList"/>
    <dgm:cxn modelId="{89901F9A-1E77-4E86-99CD-10B9EBEB884D}" type="presParOf" srcId="{BCABFFBD-282D-4484-B652-10D11982AEED}" destId="{B55DE152-730A-4E86-922E-CDF337F5E442}" srcOrd="0" destOrd="0" presId="urn:microsoft.com/office/officeart/2018/2/layout/IconCircleList"/>
    <dgm:cxn modelId="{BE648F41-3FF2-4073-88E3-94B17AEA93EA}" type="presParOf" srcId="{BCABFFBD-282D-4484-B652-10D11982AEED}" destId="{6B418E12-7D8A-44FA-9771-2936CCF3B017}" srcOrd="1" destOrd="0" presId="urn:microsoft.com/office/officeart/2018/2/layout/IconCircleList"/>
    <dgm:cxn modelId="{EED0EC03-9B30-451F-AB40-E4CBA0AE9EA1}" type="presParOf" srcId="{BCABFFBD-282D-4484-B652-10D11982AEED}" destId="{A6FB75E9-690D-479E-BE61-CEAC21D15C34}" srcOrd="2" destOrd="0" presId="urn:microsoft.com/office/officeart/2018/2/layout/IconCircleList"/>
    <dgm:cxn modelId="{7CFEEB26-756B-4ACB-8F52-4F7F8AFF51E4}" type="presParOf" srcId="{BCABFFBD-282D-4484-B652-10D11982AEED}" destId="{5F22DFEC-E9E3-4DBD-BFDC-FB47D7E4550E}" srcOrd="3" destOrd="0" presId="urn:microsoft.com/office/officeart/2018/2/layout/IconCircleList"/>
    <dgm:cxn modelId="{C28DC962-24BA-4274-9B5A-AC39B83D0153}" type="presParOf" srcId="{DB9E28A3-A8AE-420F-AC9C-8A34E43008FB}" destId="{9E0DF5AC-EDFB-4436-8850-E5E052F8382F}" srcOrd="3" destOrd="0" presId="urn:microsoft.com/office/officeart/2018/2/layout/IconCircleList"/>
    <dgm:cxn modelId="{187CD377-C9EC-43BE-BD73-F502EC035931}" type="presParOf" srcId="{DB9E28A3-A8AE-420F-AC9C-8A34E43008FB}" destId="{DA9E107F-40AE-43FF-BE31-BDDF7BCEF7A4}" srcOrd="4" destOrd="0" presId="urn:microsoft.com/office/officeart/2018/2/layout/IconCircleList"/>
    <dgm:cxn modelId="{109F1168-EDB9-4511-8E24-00298798B91D}" type="presParOf" srcId="{DA9E107F-40AE-43FF-BE31-BDDF7BCEF7A4}" destId="{502B5E1C-CD47-4EB9-BF35-18193B454968}" srcOrd="0" destOrd="0" presId="urn:microsoft.com/office/officeart/2018/2/layout/IconCircleList"/>
    <dgm:cxn modelId="{52E33C0E-879B-4FE2-9D36-3DA0CC4E59BC}" type="presParOf" srcId="{DA9E107F-40AE-43FF-BE31-BDDF7BCEF7A4}" destId="{E035E7E7-CFD3-4509-979E-E3D0C0AD6109}" srcOrd="1" destOrd="0" presId="urn:microsoft.com/office/officeart/2018/2/layout/IconCircleList"/>
    <dgm:cxn modelId="{0974191D-3DF5-482A-8578-27BA234BE643}" type="presParOf" srcId="{DA9E107F-40AE-43FF-BE31-BDDF7BCEF7A4}" destId="{750D4682-A063-49E1-B5F9-9367D868DC71}" srcOrd="2" destOrd="0" presId="urn:microsoft.com/office/officeart/2018/2/layout/IconCircleList"/>
    <dgm:cxn modelId="{E9B3BDAB-25BF-4FD6-9C49-BFC124464F7D}" type="presParOf" srcId="{DA9E107F-40AE-43FF-BE31-BDDF7BCEF7A4}" destId="{6CCD6C38-A34E-4B83-9E60-45523CDF4252}" srcOrd="3" destOrd="0" presId="urn:microsoft.com/office/officeart/2018/2/layout/IconCircleList"/>
    <dgm:cxn modelId="{7F941460-D9F6-4EF0-AE00-C76755F161D3}" type="presParOf" srcId="{DB9E28A3-A8AE-420F-AC9C-8A34E43008FB}" destId="{5A79B16F-A53E-4BFD-8BB4-E60BD15A153E}" srcOrd="5" destOrd="0" presId="urn:microsoft.com/office/officeart/2018/2/layout/IconCircleList"/>
    <dgm:cxn modelId="{F6FDE87F-9DD4-40FE-9598-DA337F69BD17}" type="presParOf" srcId="{DB9E28A3-A8AE-420F-AC9C-8A34E43008FB}" destId="{6DB70182-24F0-4A0B-8493-A76EBBAA1281}" srcOrd="6" destOrd="0" presId="urn:microsoft.com/office/officeart/2018/2/layout/IconCircleList"/>
    <dgm:cxn modelId="{197D1652-ECBB-4793-A9A7-DFB8126E72D3}" type="presParOf" srcId="{6DB70182-24F0-4A0B-8493-A76EBBAA1281}" destId="{B4424A27-117F-4A07-B9D6-FCEA4365B5B2}" srcOrd="0" destOrd="0" presId="urn:microsoft.com/office/officeart/2018/2/layout/IconCircleList"/>
    <dgm:cxn modelId="{A076F7AE-9FBA-4F8F-A422-54621A61B898}" type="presParOf" srcId="{6DB70182-24F0-4A0B-8493-A76EBBAA1281}" destId="{57FC4813-8713-4E00-B7BF-7B16CAE7E6C0}" srcOrd="1" destOrd="0" presId="urn:microsoft.com/office/officeart/2018/2/layout/IconCircleList"/>
    <dgm:cxn modelId="{0FD0ACC8-104C-42F6-B1AC-5624C1756FCE}" type="presParOf" srcId="{6DB70182-24F0-4A0B-8493-A76EBBAA1281}" destId="{59883828-FDD8-4E7C-A285-12D6609C632B}" srcOrd="2" destOrd="0" presId="urn:microsoft.com/office/officeart/2018/2/layout/IconCircleList"/>
    <dgm:cxn modelId="{23CC8067-423D-49D7-9FA7-9B44CD502A89}" type="presParOf" srcId="{6DB70182-24F0-4A0B-8493-A76EBBAA1281}" destId="{DB347B5E-7B63-4C6E-B81F-4C1C561D6D2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86B23-88AA-4616-95D8-209311E50BC0}">
      <dsp:nvSpPr>
        <dsp:cNvPr id="0" name=""/>
        <dsp:cNvSpPr/>
      </dsp:nvSpPr>
      <dsp:spPr>
        <a:xfrm>
          <a:off x="0" y="4326150"/>
          <a:ext cx="2754854" cy="7097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925" tIns="177800" rIns="195925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Appreciate</a:t>
          </a:r>
        </a:p>
      </dsp:txBody>
      <dsp:txXfrm>
        <a:off x="0" y="4326150"/>
        <a:ext cx="2754854" cy="709740"/>
      </dsp:txXfrm>
    </dsp:sp>
    <dsp:sp modelId="{451A1B87-9B56-483C-85EA-700D1B09664C}">
      <dsp:nvSpPr>
        <dsp:cNvPr id="0" name=""/>
        <dsp:cNvSpPr/>
      </dsp:nvSpPr>
      <dsp:spPr>
        <a:xfrm>
          <a:off x="2754853" y="4326150"/>
          <a:ext cx="8264562" cy="7097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4" tIns="254000" rIns="167644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Appreciate the diversity of ways to express stance alignment in language</a:t>
          </a:r>
        </a:p>
      </dsp:txBody>
      <dsp:txXfrm>
        <a:off x="2754853" y="4326150"/>
        <a:ext cx="8264562" cy="709740"/>
      </dsp:txXfrm>
    </dsp:sp>
    <dsp:sp modelId="{2C2525B8-3D71-46CC-A60B-121B42FBA36F}">
      <dsp:nvSpPr>
        <dsp:cNvPr id="0" name=""/>
        <dsp:cNvSpPr/>
      </dsp:nvSpPr>
      <dsp:spPr>
        <a:xfrm rot="10800000">
          <a:off x="0" y="3245215"/>
          <a:ext cx="2754854" cy="109158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925" tIns="177800" rIns="195925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Distinguish</a:t>
          </a:r>
        </a:p>
      </dsp:txBody>
      <dsp:txXfrm rot="-10800000">
        <a:off x="0" y="3245215"/>
        <a:ext cx="2754854" cy="709528"/>
      </dsp:txXfrm>
    </dsp:sp>
    <dsp:sp modelId="{82C15F18-4365-4F5E-B798-5F686E792758}">
      <dsp:nvSpPr>
        <dsp:cNvPr id="0" name=""/>
        <dsp:cNvSpPr/>
      </dsp:nvSpPr>
      <dsp:spPr>
        <a:xfrm>
          <a:off x="2754853" y="3245215"/>
          <a:ext cx="8264562" cy="709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4" tIns="254000" rIns="167644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Distinguish between different motivations for absence of resonance: Expressing a stance differential vs. ellipsis.</a:t>
          </a:r>
        </a:p>
      </dsp:txBody>
      <dsp:txXfrm>
        <a:off x="2754853" y="3245215"/>
        <a:ext cx="8264562" cy="709528"/>
      </dsp:txXfrm>
    </dsp:sp>
    <dsp:sp modelId="{CE90498F-2F49-4F6C-82D8-12DB41C81A3A}">
      <dsp:nvSpPr>
        <dsp:cNvPr id="0" name=""/>
        <dsp:cNvSpPr/>
      </dsp:nvSpPr>
      <dsp:spPr>
        <a:xfrm rot="10800000">
          <a:off x="0" y="2164279"/>
          <a:ext cx="2754854" cy="109158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925" tIns="177800" rIns="195925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Understand</a:t>
          </a:r>
        </a:p>
      </dsp:txBody>
      <dsp:txXfrm rot="-10800000">
        <a:off x="0" y="2164279"/>
        <a:ext cx="2754854" cy="709528"/>
      </dsp:txXfrm>
    </dsp:sp>
    <dsp:sp modelId="{07AE5141-4A85-466E-8BA2-307F696FA1FF}">
      <dsp:nvSpPr>
        <dsp:cNvPr id="0" name=""/>
        <dsp:cNvSpPr/>
      </dsp:nvSpPr>
      <dsp:spPr>
        <a:xfrm>
          <a:off x="2754853" y="2164279"/>
          <a:ext cx="8264562" cy="709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4" tIns="254000" rIns="167644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Understand the three components of the stance triangle</a:t>
          </a:r>
        </a:p>
      </dsp:txBody>
      <dsp:txXfrm>
        <a:off x="2754853" y="2164279"/>
        <a:ext cx="8264562" cy="709528"/>
      </dsp:txXfrm>
    </dsp:sp>
    <dsp:sp modelId="{53F93D63-1B87-4CB2-8C80-F0034FBA26D0}">
      <dsp:nvSpPr>
        <dsp:cNvPr id="0" name=""/>
        <dsp:cNvSpPr/>
      </dsp:nvSpPr>
      <dsp:spPr>
        <a:xfrm rot="10800000">
          <a:off x="0" y="1083343"/>
          <a:ext cx="2754854" cy="109158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925" tIns="177800" rIns="195925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Navigate</a:t>
          </a:r>
        </a:p>
      </dsp:txBody>
      <dsp:txXfrm rot="-10800000">
        <a:off x="0" y="1083343"/>
        <a:ext cx="2754854" cy="709528"/>
      </dsp:txXfrm>
    </dsp:sp>
    <dsp:sp modelId="{5E4C83AE-BF0D-4738-B0BB-AB1880857224}">
      <dsp:nvSpPr>
        <dsp:cNvPr id="0" name=""/>
        <dsp:cNvSpPr/>
      </dsp:nvSpPr>
      <dsp:spPr>
        <a:xfrm>
          <a:off x="2754853" y="1083343"/>
          <a:ext cx="8264562" cy="709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4" tIns="254000" rIns="167644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Navigate between groups of resonances in Rezonator using the Clique pane</a:t>
          </a:r>
        </a:p>
      </dsp:txBody>
      <dsp:txXfrm>
        <a:off x="2754853" y="1083343"/>
        <a:ext cx="8264562" cy="709528"/>
      </dsp:txXfrm>
    </dsp:sp>
    <dsp:sp modelId="{8E8C820D-15D9-4023-8352-E45DB8004CEF}">
      <dsp:nvSpPr>
        <dsp:cNvPr id="0" name=""/>
        <dsp:cNvSpPr/>
      </dsp:nvSpPr>
      <dsp:spPr>
        <a:xfrm rot="10800000">
          <a:off x="0" y="2408"/>
          <a:ext cx="2754854" cy="109158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925" tIns="177800" rIns="195925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Practise</a:t>
          </a:r>
        </a:p>
      </dsp:txBody>
      <dsp:txXfrm rot="-10800000">
        <a:off x="0" y="2408"/>
        <a:ext cx="2754854" cy="709528"/>
      </dsp:txXfrm>
    </dsp:sp>
    <dsp:sp modelId="{D20C57A5-E8F5-4150-82E5-8D8F1B1E2C4F}">
      <dsp:nvSpPr>
        <dsp:cNvPr id="0" name=""/>
        <dsp:cNvSpPr/>
      </dsp:nvSpPr>
      <dsp:spPr>
        <a:xfrm>
          <a:off x="2754853" y="2408"/>
          <a:ext cx="8264562" cy="709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4" tIns="254000" rIns="167644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Practise annotating resonance in SBC007 and justifying your response</a:t>
          </a:r>
          <a:endParaRPr lang="en-US" sz="2000" kern="1200" dirty="0"/>
        </a:p>
      </dsp:txBody>
      <dsp:txXfrm>
        <a:off x="2754853" y="2408"/>
        <a:ext cx="8264562" cy="7095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E96743-B4A6-4930-83FF-70C27840AE66}">
      <dsp:nvSpPr>
        <dsp:cNvPr id="0" name=""/>
        <dsp:cNvSpPr/>
      </dsp:nvSpPr>
      <dsp:spPr>
        <a:xfrm>
          <a:off x="0" y="657589"/>
          <a:ext cx="9404352" cy="12140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6D8AB3-73EF-4EF8-B95B-C9BD2B58FD04}">
      <dsp:nvSpPr>
        <dsp:cNvPr id="0" name=""/>
        <dsp:cNvSpPr/>
      </dsp:nvSpPr>
      <dsp:spPr>
        <a:xfrm>
          <a:off x="367238" y="930742"/>
          <a:ext cx="667706" cy="6677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67BC0-9DE9-4134-9A58-6BB68EE333D4}">
      <dsp:nvSpPr>
        <dsp:cNvPr id="0" name=""/>
        <dsp:cNvSpPr/>
      </dsp:nvSpPr>
      <dsp:spPr>
        <a:xfrm>
          <a:off x="1402183" y="657589"/>
          <a:ext cx="8002168" cy="121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483" tIns="128483" rIns="128483" bIns="1284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Positioning: </a:t>
          </a:r>
          <a:r>
            <a:rPr lang="en-US" altLang="zh-TW" sz="2500" b="0" i="0" kern="1200" dirty="0"/>
            <a:t>How the stance subject frames their feeling towards the </a:t>
          </a:r>
          <a:r>
            <a:rPr lang="en-US" sz="2500" b="0" i="0" kern="1200" dirty="0"/>
            <a:t>stance object</a:t>
          </a:r>
          <a:endParaRPr lang="en-US" sz="2500" kern="1200" dirty="0"/>
        </a:p>
      </dsp:txBody>
      <dsp:txXfrm>
        <a:off x="1402183" y="657589"/>
        <a:ext cx="8002168" cy="1214011"/>
      </dsp:txXfrm>
    </dsp:sp>
    <dsp:sp modelId="{9C503D69-152A-45A6-95C7-809CEE4469E0}">
      <dsp:nvSpPr>
        <dsp:cNvPr id="0" name=""/>
        <dsp:cNvSpPr/>
      </dsp:nvSpPr>
      <dsp:spPr>
        <a:xfrm>
          <a:off x="0" y="2175104"/>
          <a:ext cx="9404352" cy="12140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5A1655-8426-45F9-923E-18C11BFBF12A}">
      <dsp:nvSpPr>
        <dsp:cNvPr id="0" name=""/>
        <dsp:cNvSpPr/>
      </dsp:nvSpPr>
      <dsp:spPr>
        <a:xfrm>
          <a:off x="367238" y="2448257"/>
          <a:ext cx="667706" cy="6677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094E8A-43E2-4EE5-B029-D639B14D2DDE}">
      <dsp:nvSpPr>
        <dsp:cNvPr id="0" name=""/>
        <dsp:cNvSpPr/>
      </dsp:nvSpPr>
      <dsp:spPr>
        <a:xfrm>
          <a:off x="1402183" y="2175104"/>
          <a:ext cx="8002168" cy="1214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483" tIns="128483" rIns="128483" bIns="12848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/>
            <a:t>Evaluation: What the stance subject thinks the stance object is like</a:t>
          </a:r>
          <a:endParaRPr lang="en-US" sz="2500" kern="1200" dirty="0"/>
        </a:p>
      </dsp:txBody>
      <dsp:txXfrm>
        <a:off x="1402183" y="2175104"/>
        <a:ext cx="8002168" cy="12140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F6983-E8FB-4AA7-9F59-D21DDF35DDDD}">
      <dsp:nvSpPr>
        <dsp:cNvPr id="0" name=""/>
        <dsp:cNvSpPr/>
      </dsp:nvSpPr>
      <dsp:spPr>
        <a:xfrm>
          <a:off x="287099" y="957166"/>
          <a:ext cx="1374503" cy="137450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02C5F6-0629-4CD3-B7EB-EDA612AD381C}">
      <dsp:nvSpPr>
        <dsp:cNvPr id="0" name=""/>
        <dsp:cNvSpPr/>
      </dsp:nvSpPr>
      <dsp:spPr>
        <a:xfrm>
          <a:off x="575745" y="1245811"/>
          <a:ext cx="797211" cy="7972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D1CF2-696B-4345-85DD-48BCAC637D95}">
      <dsp:nvSpPr>
        <dsp:cNvPr id="0" name=""/>
        <dsp:cNvSpPr/>
      </dsp:nvSpPr>
      <dsp:spPr>
        <a:xfrm>
          <a:off x="1956139" y="957166"/>
          <a:ext cx="3239900" cy="1374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>
              <a:highlight>
                <a:srgbClr val="000080"/>
              </a:highlight>
            </a:rPr>
            <a:t>They want to express a different opinion (stance differential)</a:t>
          </a:r>
          <a:endParaRPr lang="en-US" sz="2200" kern="1200" dirty="0">
            <a:highlight>
              <a:srgbClr val="000080"/>
            </a:highlight>
          </a:endParaRPr>
        </a:p>
      </dsp:txBody>
      <dsp:txXfrm>
        <a:off x="1956139" y="957166"/>
        <a:ext cx="3239900" cy="1374503"/>
      </dsp:txXfrm>
    </dsp:sp>
    <dsp:sp modelId="{B55DE152-730A-4E86-922E-CDF337F5E442}">
      <dsp:nvSpPr>
        <dsp:cNvPr id="0" name=""/>
        <dsp:cNvSpPr/>
      </dsp:nvSpPr>
      <dsp:spPr>
        <a:xfrm>
          <a:off x="5760568" y="957166"/>
          <a:ext cx="1374503" cy="137450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418E12-7D8A-44FA-9771-2936CCF3B017}">
      <dsp:nvSpPr>
        <dsp:cNvPr id="0" name=""/>
        <dsp:cNvSpPr/>
      </dsp:nvSpPr>
      <dsp:spPr>
        <a:xfrm>
          <a:off x="6049213" y="1245811"/>
          <a:ext cx="797211" cy="7972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2DFEC-E9E3-4DBD-BFDC-FB47D7E4550E}">
      <dsp:nvSpPr>
        <dsp:cNvPr id="0" name=""/>
        <dsp:cNvSpPr/>
      </dsp:nvSpPr>
      <dsp:spPr>
        <a:xfrm>
          <a:off x="7429607" y="957166"/>
          <a:ext cx="3239900" cy="1374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>
              <a:highlight>
                <a:srgbClr val="008000"/>
              </a:highlight>
            </a:rPr>
            <a:t>They’re leaving out stuff that’s obvious and inferable (ellipsis)</a:t>
          </a:r>
          <a:endParaRPr lang="en-US" sz="2200" kern="1200" dirty="0">
            <a:highlight>
              <a:srgbClr val="008000"/>
            </a:highlight>
          </a:endParaRPr>
        </a:p>
      </dsp:txBody>
      <dsp:txXfrm>
        <a:off x="7429607" y="957166"/>
        <a:ext cx="3239900" cy="1374503"/>
      </dsp:txXfrm>
    </dsp:sp>
    <dsp:sp modelId="{502B5E1C-CD47-4EB9-BF35-18193B454968}">
      <dsp:nvSpPr>
        <dsp:cNvPr id="0" name=""/>
        <dsp:cNvSpPr/>
      </dsp:nvSpPr>
      <dsp:spPr>
        <a:xfrm>
          <a:off x="287099" y="3286810"/>
          <a:ext cx="1374503" cy="137450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5E7E7-CFD3-4509-979E-E3D0C0AD6109}">
      <dsp:nvSpPr>
        <dsp:cNvPr id="0" name=""/>
        <dsp:cNvSpPr/>
      </dsp:nvSpPr>
      <dsp:spPr>
        <a:xfrm>
          <a:off x="575745" y="3575456"/>
          <a:ext cx="797211" cy="7972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CD6C38-A34E-4B83-9E60-45523CDF4252}">
      <dsp:nvSpPr>
        <dsp:cNvPr id="0" name=""/>
        <dsp:cNvSpPr/>
      </dsp:nvSpPr>
      <dsp:spPr>
        <a:xfrm>
          <a:off x="1956139" y="3286810"/>
          <a:ext cx="3239900" cy="1374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They’re leaving out </a:t>
          </a:r>
          <a:r>
            <a:rPr lang="en-US" sz="2200" b="0" i="1" kern="1200" dirty="0"/>
            <a:t>conjunctions</a:t>
          </a:r>
          <a:r>
            <a:rPr lang="en-US" sz="2200" b="0" i="0" kern="1200" dirty="0"/>
            <a:t> that no longer matter (next week)</a:t>
          </a:r>
          <a:endParaRPr lang="en-US" sz="2200" kern="1200" dirty="0"/>
        </a:p>
      </dsp:txBody>
      <dsp:txXfrm>
        <a:off x="1956139" y="3286810"/>
        <a:ext cx="3239900" cy="1374503"/>
      </dsp:txXfrm>
    </dsp:sp>
    <dsp:sp modelId="{B4424A27-117F-4A07-B9D6-FCEA4365B5B2}">
      <dsp:nvSpPr>
        <dsp:cNvPr id="0" name=""/>
        <dsp:cNvSpPr/>
      </dsp:nvSpPr>
      <dsp:spPr>
        <a:xfrm>
          <a:off x="5760568" y="3286810"/>
          <a:ext cx="1374503" cy="137450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C4813-8713-4E00-B7BF-7B16CAE7E6C0}">
      <dsp:nvSpPr>
        <dsp:cNvPr id="0" name=""/>
        <dsp:cNvSpPr/>
      </dsp:nvSpPr>
      <dsp:spPr>
        <a:xfrm>
          <a:off x="6049213" y="3575456"/>
          <a:ext cx="797211" cy="7972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47B5E-7B63-4C6E-B81F-4C1C561D6D2C}">
      <dsp:nvSpPr>
        <dsp:cNvPr id="0" name=""/>
        <dsp:cNvSpPr/>
      </dsp:nvSpPr>
      <dsp:spPr>
        <a:xfrm>
          <a:off x="7429607" y="3286810"/>
          <a:ext cx="3239900" cy="1374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… The possibilities are endless</a:t>
          </a:r>
        </a:p>
      </dsp:txBody>
      <dsp:txXfrm>
        <a:off x="7429607" y="3286810"/>
        <a:ext cx="3239900" cy="13745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3.55987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3-03-01T22:47:39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28408 17406 0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F7265-9714-40CD-87E4-791D4405C151}" type="datetimeFigureOut">
              <a:rPr lang="zh-HK" altLang="en-US" smtClean="0"/>
              <a:t>1/3/2023</a:t>
            </a:fld>
            <a:endParaRPr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A105A-621D-49A7-96AE-E239F13EC64D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10262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3014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00758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9180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038694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09096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4065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93411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1084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2631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15876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2903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75459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2300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41845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89522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18077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36772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3/1/2023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800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C6DF19-D007-3CD3-A21C-2476CC076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2382" y="1454964"/>
            <a:ext cx="6261917" cy="3308840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altLang="zh-HK" dirty="0"/>
              <a:t>Week 8: Advanced resonance and stance</a:t>
            </a:r>
            <a:endParaRPr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730B67A-B48A-369E-596A-C9B40863D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2382" y="4763803"/>
            <a:ext cx="6261917" cy="1464378"/>
          </a:xfrm>
        </p:spPr>
        <p:txBody>
          <a:bodyPr>
            <a:normAutofit/>
          </a:bodyPr>
          <a:lstStyle/>
          <a:p>
            <a:r>
              <a:rPr lang="en-US" altLang="zh-HK" dirty="0"/>
              <a:t>Ryan Ka Yau Lai</a:t>
            </a:r>
          </a:p>
          <a:p>
            <a:r>
              <a:rPr lang="en-US" altLang="zh-HK" dirty="0"/>
              <a:t>University of California, Santa Barbara</a:t>
            </a:r>
            <a:endParaRPr lang="zh-HK" altLang="en-US" dirty="0"/>
          </a:p>
        </p:txBody>
      </p:sp>
      <p:pic>
        <p:nvPicPr>
          <p:cNvPr id="18" name="Picture 17" descr="Yellow and blue symbols">
            <a:extLst>
              <a:ext uri="{FF2B5EF4-FFF2-40B4-BE49-F238E27FC236}">
                <a16:creationId xmlns:a16="http://schemas.microsoft.com/office/drawing/2014/main" id="{A0D49F24-AC94-71F9-F741-492564C77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92" r="26709" b="1"/>
          <a:stretch/>
        </p:blipFill>
        <p:spPr>
          <a:xfrm>
            <a:off x="-1" y="10"/>
            <a:ext cx="46346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08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CD89A7-BD35-D0FB-271F-A802A59A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only way it’s </a:t>
            </a:r>
            <a:r>
              <a:rPr lang="en-US" altLang="zh-TW" dirty="0" err="1"/>
              <a:t>gonna</a:t>
            </a:r>
            <a:r>
              <a:rPr lang="en-US" altLang="zh-TW" dirty="0"/>
              <a:t> work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60BBC49-9FE9-ED45-45F2-E6BD09051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421" y="1853248"/>
            <a:ext cx="73437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37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C82081-1473-F110-2003-05BAFEF8C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matter of convenience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B510872-4920-D806-C2CB-FB6041902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330" y="1773147"/>
            <a:ext cx="75152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5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F24368-B0E9-0EDD-0759-BD9DC246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matter of convenience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8C3478-B4F0-0F5E-77E1-0CC032094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82" y="2133190"/>
            <a:ext cx="10589821" cy="337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26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D6B5A6C-29CE-2683-DFDF-BED8D72B9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altLang="zh-TW"/>
              <a:t>Cliques</a:t>
            </a:r>
            <a:endParaRPr lang="zh-TW" altLang="en-US" dirty="0"/>
          </a:p>
        </p:txBody>
      </p:sp>
      <p:sp>
        <p:nvSpPr>
          <p:cNvPr id="40" name="Rectangle 22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5DF324-FDE5-F144-F045-8E75A37AE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A group of interlinked units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7" name="Graphic 6" descr="連結">
            <a:extLst>
              <a:ext uri="{FF2B5EF4-FFF2-40B4-BE49-F238E27FC236}">
                <a16:creationId xmlns:a16="http://schemas.microsoft.com/office/drawing/2014/main" id="{761534CD-09B2-3BF6-A2EF-039D37DF4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6720" y="2548281"/>
            <a:ext cx="3662018" cy="3662018"/>
          </a:xfrm>
          <a:prstGeom prst="rect">
            <a:avLst/>
          </a:prstGeom>
          <a:effectLst/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A314F9F-80AE-CF02-6D25-A355741E1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48" y="3429000"/>
            <a:ext cx="630555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27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6B5A6C-29CE-2683-DFDF-BED8D72B9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altLang="zh-TW" dirty="0"/>
              <a:t>The clique pane</a:t>
            </a:r>
            <a:endParaRPr lang="zh-TW" altLang="en-US" dirty="0"/>
          </a:p>
        </p:txBody>
      </p:sp>
      <p:pic>
        <p:nvPicPr>
          <p:cNvPr id="7" name="Graphic 6" descr="連結">
            <a:extLst>
              <a:ext uri="{FF2B5EF4-FFF2-40B4-BE49-F238E27FC236}">
                <a16:creationId xmlns:a16="http://schemas.microsoft.com/office/drawing/2014/main" id="{761534CD-09B2-3BF6-A2EF-039D37DF4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0703" y="-300018"/>
            <a:ext cx="3662018" cy="3662018"/>
          </a:xfrm>
          <a:prstGeom prst="rect">
            <a:avLst/>
          </a:prstGeom>
          <a:effectLst/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8FD8B01-5141-5426-0B58-42FF5E4DC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50" y="2933208"/>
            <a:ext cx="11125200" cy="1971675"/>
          </a:xfrm>
          <a:prstGeom prst="rect">
            <a:avLst/>
          </a:prstGeom>
        </p:spPr>
      </p:pic>
      <p:sp>
        <p:nvSpPr>
          <p:cNvPr id="13" name="圖說文字: 直線 12">
            <a:extLst>
              <a:ext uri="{FF2B5EF4-FFF2-40B4-BE49-F238E27FC236}">
                <a16:creationId xmlns:a16="http://schemas.microsoft.com/office/drawing/2014/main" id="{88A0EE55-A7F1-04EC-2FB0-1638D43C6EA6}"/>
              </a:ext>
            </a:extLst>
          </p:cNvPr>
          <p:cNvSpPr/>
          <p:nvPr/>
        </p:nvSpPr>
        <p:spPr>
          <a:xfrm>
            <a:off x="5181337" y="1140823"/>
            <a:ext cx="2530764" cy="667259"/>
          </a:xfrm>
          <a:prstGeom prst="borderCallout1">
            <a:avLst>
              <a:gd name="adj1" fmla="val 56464"/>
              <a:gd name="adj2" fmla="val -2139"/>
              <a:gd name="adj3" fmla="val 373356"/>
              <a:gd name="adj4" fmla="val -655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Number of resonances</a:t>
            </a:r>
            <a:endParaRPr lang="zh-TW" altLang="en-US" dirty="0"/>
          </a:p>
        </p:txBody>
      </p:sp>
      <p:sp>
        <p:nvSpPr>
          <p:cNvPr id="14" name="圖說文字: 直線 13">
            <a:extLst>
              <a:ext uri="{FF2B5EF4-FFF2-40B4-BE49-F238E27FC236}">
                <a16:creationId xmlns:a16="http://schemas.microsoft.com/office/drawing/2014/main" id="{F35C68CD-E7D6-FD20-F084-BD1C794B6814}"/>
              </a:ext>
            </a:extLst>
          </p:cNvPr>
          <p:cNvSpPr/>
          <p:nvPr/>
        </p:nvSpPr>
        <p:spPr>
          <a:xfrm>
            <a:off x="6558945" y="2062027"/>
            <a:ext cx="2530764" cy="554182"/>
          </a:xfrm>
          <a:prstGeom prst="borderCallout1">
            <a:avLst>
              <a:gd name="adj1" fmla="val 56464"/>
              <a:gd name="adj2" fmla="val -2139"/>
              <a:gd name="adj3" fmla="val 231928"/>
              <a:gd name="adj4" fmla="val -572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Number of units</a:t>
            </a:r>
            <a:endParaRPr lang="zh-TW" altLang="en-US" dirty="0"/>
          </a:p>
        </p:txBody>
      </p:sp>
      <p:sp>
        <p:nvSpPr>
          <p:cNvPr id="15" name="圖說文字: 直線 14">
            <a:extLst>
              <a:ext uri="{FF2B5EF4-FFF2-40B4-BE49-F238E27FC236}">
                <a16:creationId xmlns:a16="http://schemas.microsoft.com/office/drawing/2014/main" id="{002AC5B3-D753-9AD0-C33F-66078D6441D3}"/>
              </a:ext>
            </a:extLst>
          </p:cNvPr>
          <p:cNvSpPr/>
          <p:nvPr/>
        </p:nvSpPr>
        <p:spPr>
          <a:xfrm>
            <a:off x="1763223" y="5613819"/>
            <a:ext cx="2530764" cy="804397"/>
          </a:xfrm>
          <a:prstGeom prst="borderCallout1">
            <a:avLst>
              <a:gd name="adj1" fmla="val -25250"/>
              <a:gd name="adj2" fmla="val 64962"/>
              <a:gd name="adj3" fmla="val -252097"/>
              <a:gd name="adj4" fmla="val 19462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Specific resonance chain</a:t>
            </a:r>
            <a:endParaRPr lang="zh-TW" altLang="en-US" dirty="0"/>
          </a:p>
        </p:txBody>
      </p:sp>
      <p:sp>
        <p:nvSpPr>
          <p:cNvPr id="16" name="圖說文字: 直線 15">
            <a:extLst>
              <a:ext uri="{FF2B5EF4-FFF2-40B4-BE49-F238E27FC236}">
                <a16:creationId xmlns:a16="http://schemas.microsoft.com/office/drawing/2014/main" id="{40405F29-5B11-492A-5B1F-828231F5B1FC}"/>
              </a:ext>
            </a:extLst>
          </p:cNvPr>
          <p:cNvSpPr/>
          <p:nvPr/>
        </p:nvSpPr>
        <p:spPr>
          <a:xfrm>
            <a:off x="4658822" y="5604100"/>
            <a:ext cx="2778297" cy="804397"/>
          </a:xfrm>
          <a:prstGeom prst="borderCallout1">
            <a:avLst>
              <a:gd name="adj1" fmla="val -25250"/>
              <a:gd name="adj2" fmla="val 64962"/>
              <a:gd name="adj3" fmla="val -258593"/>
              <a:gd name="adj4" fmla="val 1443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Which chains can </a:t>
            </a:r>
            <a:r>
              <a:rPr lang="en-US" altLang="zh-TW" b="1" dirty="0"/>
              <a:t>follow</a:t>
            </a:r>
            <a:r>
              <a:rPr lang="en-US" altLang="zh-TW" dirty="0"/>
              <a:t> the present one?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2765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F5D1B4-67FD-5549-38FD-AF7914922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altLang="zh-TW" dirty="0"/>
              <a:t>Stance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1F9A61-546F-B004-BA51-ED8B2C4B9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323" y="1854820"/>
            <a:ext cx="4166509" cy="4441205"/>
          </a:xfrm>
        </p:spPr>
        <p:txBody>
          <a:bodyPr>
            <a:normAutofit/>
          </a:bodyPr>
          <a:lstStyle/>
          <a:p>
            <a:r>
              <a:rPr lang="en-US" altLang="zh-TW" b="1" dirty="0"/>
              <a:t>Stance subjects</a:t>
            </a:r>
            <a:r>
              <a:rPr lang="en-US" altLang="zh-TW" dirty="0"/>
              <a:t>: The people taking stances</a:t>
            </a:r>
          </a:p>
          <a:p>
            <a:r>
              <a:rPr lang="en-US" altLang="zh-TW" b="1" dirty="0"/>
              <a:t>Stance objects</a:t>
            </a:r>
            <a:r>
              <a:rPr lang="en-US" altLang="zh-TW" dirty="0"/>
              <a:t>: The phenomenon that people are taking a stance about</a:t>
            </a:r>
          </a:p>
          <a:p>
            <a:r>
              <a:rPr lang="en-US" altLang="zh-TW" b="1" dirty="0"/>
              <a:t>Evaluation &amp; positioning</a:t>
            </a:r>
            <a:r>
              <a:rPr lang="en-US" altLang="zh-TW" dirty="0"/>
              <a:t>: Stance subjects’ subjectivity towards the object (more later on)</a:t>
            </a:r>
          </a:p>
          <a:p>
            <a:r>
              <a:rPr lang="en-US" altLang="zh-TW" b="1" dirty="0"/>
              <a:t>Alignment</a:t>
            </a:r>
            <a:r>
              <a:rPr lang="en-US" altLang="zh-TW" dirty="0"/>
              <a:t>: Do people agree, disagree, or have other relationships with the other </a:t>
            </a:r>
            <a:r>
              <a:rPr lang="en-US" altLang="zh-TW"/>
              <a:t>person’s stance? </a:t>
            </a:r>
            <a:endParaRPr lang="zh-TW" altLang="en-US" b="1" dirty="0"/>
          </a:p>
        </p:txBody>
      </p:sp>
      <p:sp>
        <p:nvSpPr>
          <p:cNvPr id="9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BC653C-9CB0-4582-71D9-CC9BADB61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718" y="1046968"/>
            <a:ext cx="5449889" cy="5041147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圖形 5" descr="穿 Polo 衫的男子">
            <a:extLst>
              <a:ext uri="{FF2B5EF4-FFF2-40B4-BE49-F238E27FC236}">
                <a16:creationId xmlns:a16="http://schemas.microsoft.com/office/drawing/2014/main" id="{749FDF30-5CB0-F855-C9C2-1061A3629F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444" t="-192" r="-1444" b="53898"/>
          <a:stretch/>
        </p:blipFill>
        <p:spPr>
          <a:xfrm>
            <a:off x="5686412" y="4936625"/>
            <a:ext cx="1031151" cy="1497943"/>
          </a:xfrm>
          <a:prstGeom prst="rect">
            <a:avLst/>
          </a:prstGeom>
        </p:spPr>
      </p:pic>
      <p:pic>
        <p:nvPicPr>
          <p:cNvPr id="8" name="圖形 7" descr="穿黑色裙子的女子">
            <a:extLst>
              <a:ext uri="{FF2B5EF4-FFF2-40B4-BE49-F238E27FC236}">
                <a16:creationId xmlns:a16="http://schemas.microsoft.com/office/drawing/2014/main" id="{CB5B57EF-D873-A5E7-62E5-D722D0BACE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55541"/>
          <a:stretch/>
        </p:blipFill>
        <p:spPr>
          <a:xfrm>
            <a:off x="5498647" y="216584"/>
            <a:ext cx="1663753" cy="1660767"/>
          </a:xfrm>
          <a:prstGeom prst="rect">
            <a:avLst/>
          </a:prstGeom>
        </p:spPr>
      </p:pic>
      <p:pic>
        <p:nvPicPr>
          <p:cNvPr id="12" name="圖形 11" descr="蘋果 以實心填滿">
            <a:extLst>
              <a:ext uri="{FF2B5EF4-FFF2-40B4-BE49-F238E27FC236}">
                <a16:creationId xmlns:a16="http://schemas.microsoft.com/office/drawing/2014/main" id="{EFBA5921-FA70-BCDC-68D2-997AA9AB4B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27174" y="2653141"/>
            <a:ext cx="914400" cy="914400"/>
          </a:xfrm>
          <a:prstGeom prst="rect">
            <a:avLst/>
          </a:prstGeom>
        </p:spPr>
      </p:pic>
      <p:pic>
        <p:nvPicPr>
          <p:cNvPr id="16" name="圖形 15" descr="破碎的心 以實心填滿">
            <a:extLst>
              <a:ext uri="{FF2B5EF4-FFF2-40B4-BE49-F238E27FC236}">
                <a16:creationId xmlns:a16="http://schemas.microsoft.com/office/drawing/2014/main" id="{DB703395-751E-A1EE-436B-77BE534485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42503" y="4994352"/>
            <a:ext cx="914400" cy="914400"/>
          </a:xfrm>
          <a:prstGeom prst="rect">
            <a:avLst/>
          </a:prstGeom>
        </p:spPr>
      </p:pic>
      <p:pic>
        <p:nvPicPr>
          <p:cNvPr id="18" name="圖形 17" descr="閃亮的心 外框">
            <a:extLst>
              <a:ext uri="{FF2B5EF4-FFF2-40B4-BE49-F238E27FC236}">
                <a16:creationId xmlns:a16="http://schemas.microsoft.com/office/drawing/2014/main" id="{6D8EE245-AD5D-032F-62E7-D18B0931E9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70035" y="1420151"/>
            <a:ext cx="914400" cy="914400"/>
          </a:xfrm>
          <a:prstGeom prst="rect">
            <a:avLst/>
          </a:prstGeom>
        </p:spPr>
      </p:pic>
      <p:pic>
        <p:nvPicPr>
          <p:cNvPr id="20" name="圖形 19" descr="生氣的臉部輪廓 以實心填滿">
            <a:extLst>
              <a:ext uri="{FF2B5EF4-FFF2-40B4-BE49-F238E27FC236}">
                <a16:creationId xmlns:a16="http://schemas.microsoft.com/office/drawing/2014/main" id="{0CE69C81-3BA7-5221-8E58-9E06AD20F3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89330" y="31070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73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3246A6-FBFC-FA82-CFB7-B6124687A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26" y="450832"/>
            <a:ext cx="10245409" cy="1400530"/>
          </a:xfrm>
        </p:spPr>
        <p:txBody>
          <a:bodyPr/>
          <a:lstStyle/>
          <a:p>
            <a:r>
              <a:rPr lang="en-US" altLang="zh-TW" dirty="0"/>
              <a:t>Diagraph form of the triangle</a:t>
            </a:r>
            <a:r>
              <a:rPr lang="zh-TW" altLang="en-US" dirty="0"/>
              <a:t> </a:t>
            </a:r>
            <a:r>
              <a:rPr lang="en-US" altLang="zh-TW" sz="2500" dirty="0"/>
              <a:t>(lines 306-307)</a:t>
            </a:r>
            <a:endParaRPr lang="zh-TW" altLang="en-US" sz="2500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70901C4-FD1C-B041-8755-F7C409ACB6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912121"/>
              </p:ext>
            </p:extLst>
          </p:nvPr>
        </p:nvGraphicFramePr>
        <p:xfrm>
          <a:off x="1144677" y="1613711"/>
          <a:ext cx="9512436" cy="1112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3376">
                  <a:extLst>
                    <a:ext uri="{9D8B030D-6E8A-4147-A177-3AD203B41FA5}">
                      <a16:colId xmlns:a16="http://schemas.microsoft.com/office/drawing/2014/main" val="811606304"/>
                    </a:ext>
                  </a:extLst>
                </a:gridCol>
                <a:gridCol w="1958209">
                  <a:extLst>
                    <a:ext uri="{9D8B030D-6E8A-4147-A177-3AD203B41FA5}">
                      <a16:colId xmlns:a16="http://schemas.microsoft.com/office/drawing/2014/main" val="10412915"/>
                    </a:ext>
                  </a:extLst>
                </a:gridCol>
                <a:gridCol w="652417">
                  <a:extLst>
                    <a:ext uri="{9D8B030D-6E8A-4147-A177-3AD203B41FA5}">
                      <a16:colId xmlns:a16="http://schemas.microsoft.com/office/drawing/2014/main" val="32429747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93205161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3266731748"/>
                    </a:ext>
                  </a:extLst>
                </a:gridCol>
                <a:gridCol w="444138">
                  <a:extLst>
                    <a:ext uri="{9D8B030D-6E8A-4147-A177-3AD203B41FA5}">
                      <a16:colId xmlns:a16="http://schemas.microsoft.com/office/drawing/2014/main" val="1157398525"/>
                    </a:ext>
                  </a:extLst>
                </a:gridCol>
                <a:gridCol w="661851">
                  <a:extLst>
                    <a:ext uri="{9D8B030D-6E8A-4147-A177-3AD203B41FA5}">
                      <a16:colId xmlns:a16="http://schemas.microsoft.com/office/drawing/2014/main" val="3921616627"/>
                    </a:ext>
                  </a:extLst>
                </a:gridCol>
                <a:gridCol w="1105989">
                  <a:extLst>
                    <a:ext uri="{9D8B030D-6E8A-4147-A177-3AD203B41FA5}">
                      <a16:colId xmlns:a16="http://schemas.microsoft.com/office/drawing/2014/main" val="262634527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564915764"/>
                    </a:ext>
                  </a:extLst>
                </a:gridCol>
                <a:gridCol w="555769">
                  <a:extLst>
                    <a:ext uri="{9D8B030D-6E8A-4147-A177-3AD203B41FA5}">
                      <a16:colId xmlns:a16="http://schemas.microsoft.com/office/drawing/2014/main" val="1570555071"/>
                    </a:ext>
                  </a:extLst>
                </a:gridCol>
                <a:gridCol w="1378676">
                  <a:extLst>
                    <a:ext uri="{9D8B030D-6E8A-4147-A177-3AD203B41FA5}">
                      <a16:colId xmlns:a16="http://schemas.microsoft.com/office/drawing/2014/main" val="419656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Stance subject</a:t>
                      </a:r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TW" dirty="0"/>
                        <a:t>Position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altLang="zh-TW" dirty="0"/>
                        <a:t>Stance object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Alignment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232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Alice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n’t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know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she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‘d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186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Mary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n’t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know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she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would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either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063389"/>
                  </a:ext>
                </a:extLst>
              </a:tr>
            </a:tbl>
          </a:graphicData>
        </a:graphic>
      </p:graphicFrame>
      <p:sp>
        <p:nvSpPr>
          <p:cNvPr id="5" name="等腰三角形 4">
            <a:extLst>
              <a:ext uri="{FF2B5EF4-FFF2-40B4-BE49-F238E27FC236}">
                <a16:creationId xmlns:a16="http://schemas.microsoft.com/office/drawing/2014/main" id="{45C8E43A-AD1F-BA25-887C-F8EA616B8DCB}"/>
              </a:ext>
            </a:extLst>
          </p:cNvPr>
          <p:cNvSpPr/>
          <p:nvPr/>
        </p:nvSpPr>
        <p:spPr>
          <a:xfrm rot="5400000">
            <a:off x="4516335" y="3965955"/>
            <a:ext cx="2148345" cy="185202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21BE9797-C7FC-66CE-A1D4-B794E500D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979004"/>
              </p:ext>
            </p:extLst>
          </p:nvPr>
        </p:nvGraphicFramePr>
        <p:xfrm>
          <a:off x="7300687" y="4422594"/>
          <a:ext cx="18520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022">
                  <a:extLst>
                    <a:ext uri="{9D8B030D-6E8A-4147-A177-3AD203B41FA5}">
                      <a16:colId xmlns:a16="http://schemas.microsoft.com/office/drawing/2014/main" val="1129303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Stance object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982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if she’d do it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594092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D209536-0886-0FF8-F57F-FAC5D37E9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137762"/>
              </p:ext>
            </p:extLst>
          </p:nvPr>
        </p:nvGraphicFramePr>
        <p:xfrm>
          <a:off x="2184401" y="4422594"/>
          <a:ext cx="18520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022">
                  <a:extLst>
                    <a:ext uri="{9D8B030D-6E8A-4147-A177-3AD203B41FA5}">
                      <a16:colId xmlns:a16="http://schemas.microsoft.com/office/drawing/2014/main" val="1129303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Alignment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982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Agreement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594092"/>
                  </a:ext>
                </a:extLst>
              </a:tr>
            </a:tbl>
          </a:graphicData>
        </a:graphic>
      </p:graphicFrame>
      <p:graphicFrame>
        <p:nvGraphicFramePr>
          <p:cNvPr id="10" name="表格 8">
            <a:extLst>
              <a:ext uri="{FF2B5EF4-FFF2-40B4-BE49-F238E27FC236}">
                <a16:creationId xmlns:a16="http://schemas.microsoft.com/office/drawing/2014/main" id="{8FFF5DDD-5FF8-1D3C-0C4F-A8E066A89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464954"/>
              </p:ext>
            </p:extLst>
          </p:nvPr>
        </p:nvGraphicFramePr>
        <p:xfrm>
          <a:off x="3738485" y="3018655"/>
          <a:ext cx="18520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022">
                  <a:extLst>
                    <a:ext uri="{9D8B030D-6E8A-4147-A177-3AD203B41FA5}">
                      <a16:colId xmlns:a16="http://schemas.microsoft.com/office/drawing/2014/main" val="1129303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Stance subject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982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Alice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594092"/>
                  </a:ext>
                </a:extLst>
              </a:tr>
            </a:tbl>
          </a:graphicData>
        </a:graphic>
      </p:graphicFrame>
      <p:graphicFrame>
        <p:nvGraphicFramePr>
          <p:cNvPr id="11" name="表格 8">
            <a:extLst>
              <a:ext uri="{FF2B5EF4-FFF2-40B4-BE49-F238E27FC236}">
                <a16:creationId xmlns:a16="http://schemas.microsoft.com/office/drawing/2014/main" id="{BACAF2F9-A7A3-9E31-D8A1-9D0037548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556355"/>
              </p:ext>
            </p:extLst>
          </p:nvPr>
        </p:nvGraphicFramePr>
        <p:xfrm>
          <a:off x="3792685" y="6022270"/>
          <a:ext cx="185202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022">
                  <a:extLst>
                    <a:ext uri="{9D8B030D-6E8A-4147-A177-3AD203B41FA5}">
                      <a16:colId xmlns:a16="http://schemas.microsoft.com/office/drawing/2014/main" val="1129303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Stance subject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982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Mary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594092"/>
                  </a:ext>
                </a:extLst>
              </a:tr>
            </a:tbl>
          </a:graphicData>
        </a:graphic>
      </p:graphicFrame>
      <p:graphicFrame>
        <p:nvGraphicFramePr>
          <p:cNvPr id="12" name="表格 8">
            <a:extLst>
              <a:ext uri="{FF2B5EF4-FFF2-40B4-BE49-F238E27FC236}">
                <a16:creationId xmlns:a16="http://schemas.microsoft.com/office/drawing/2014/main" id="{2107AA57-A930-AB55-505D-A6D55E263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208173"/>
              </p:ext>
            </p:extLst>
          </p:nvPr>
        </p:nvGraphicFramePr>
        <p:xfrm>
          <a:off x="5366031" y="3957026"/>
          <a:ext cx="14599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938">
                  <a:extLst>
                    <a:ext uri="{9D8B030D-6E8A-4147-A177-3AD203B41FA5}">
                      <a16:colId xmlns:a16="http://schemas.microsoft.com/office/drawing/2014/main" val="1129303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Position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982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Uncertainty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594092"/>
                  </a:ext>
                </a:extLst>
              </a:tr>
            </a:tbl>
          </a:graphicData>
        </a:graphic>
      </p:graphicFrame>
      <p:graphicFrame>
        <p:nvGraphicFramePr>
          <p:cNvPr id="13" name="表格 8">
            <a:extLst>
              <a:ext uri="{FF2B5EF4-FFF2-40B4-BE49-F238E27FC236}">
                <a16:creationId xmlns:a16="http://schemas.microsoft.com/office/drawing/2014/main" id="{033BBE65-91D4-6A9D-66C1-42C1D40E5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528771"/>
              </p:ext>
            </p:extLst>
          </p:nvPr>
        </p:nvGraphicFramePr>
        <p:xfrm>
          <a:off x="5366031" y="5114758"/>
          <a:ext cx="14599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938">
                  <a:extLst>
                    <a:ext uri="{9D8B030D-6E8A-4147-A177-3AD203B41FA5}">
                      <a16:colId xmlns:a16="http://schemas.microsoft.com/office/drawing/2014/main" val="11293032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Position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982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Uncertainty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594092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412D8D1F-87B9-5A4B-F770-B81F97574346}"/>
              </a:ext>
            </a:extLst>
          </p:cNvPr>
          <p:cNvSpPr/>
          <p:nvPr/>
        </p:nvSpPr>
        <p:spPr>
          <a:xfrm>
            <a:off x="8226698" y="5814745"/>
            <a:ext cx="3806191" cy="949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This is an example of </a:t>
            </a:r>
            <a:r>
              <a:rPr lang="en-US" altLang="zh-HK" b="1" dirty="0"/>
              <a:t>epistemic</a:t>
            </a:r>
            <a:r>
              <a:rPr lang="en-US" altLang="zh-HK" dirty="0"/>
              <a:t> stance, about your knowledge of the stance object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80580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2F0C2-8142-B189-F709-1AF44295C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altLang="zh-TW" dirty="0"/>
              <a:t>Positioning vs evaluation</a:t>
            </a:r>
            <a:endParaRPr lang="zh-TW" altLang="en-US" dirty="0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C97C99C6-1FB1-EE88-A817-83C2296816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2313769"/>
              </p:ext>
            </p:extLst>
          </p:nvPr>
        </p:nvGraphicFramePr>
        <p:xfrm>
          <a:off x="646111" y="2237362"/>
          <a:ext cx="9404352" cy="4046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46522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F2F0C2-8142-B189-F709-1AF44295C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Positioning vs evaluation: Two sides of the same coin?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397741-0807-2176-33BF-EF5B5866E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655" y="2543669"/>
            <a:ext cx="8206763" cy="296120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9603365-F3D8-8123-C3D9-48005181CF88}"/>
              </a:ext>
            </a:extLst>
          </p:cNvPr>
          <p:cNvSpPr txBox="1"/>
          <p:nvPr/>
        </p:nvSpPr>
        <p:spPr>
          <a:xfrm>
            <a:off x="3473926" y="4168906"/>
            <a:ext cx="585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but the reason why I chose it,</a:t>
            </a:r>
            <a:endParaRPr lang="zh-TW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D7706BC-2BBF-349E-B2EB-3083B24007E6}"/>
              </a:ext>
            </a:extLst>
          </p:cNvPr>
          <p:cNvSpPr txBox="1"/>
          <p:nvPr/>
        </p:nvSpPr>
        <p:spPr>
          <a:xfrm>
            <a:off x="3473926" y="3195741"/>
            <a:ext cx="585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The card itself is not very pretty,</a:t>
            </a:r>
            <a:endParaRPr lang="zh-TW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5EE3C03-6856-E7E8-3E13-EBD51EE44A3D}"/>
              </a:ext>
            </a:extLst>
          </p:cNvPr>
          <p:cNvSpPr txBox="1"/>
          <p:nvPr/>
        </p:nvSpPr>
        <p:spPr>
          <a:xfrm>
            <a:off x="3473926" y="5142071"/>
            <a:ext cx="585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Is because it carries a poem that I liked.</a:t>
            </a:r>
            <a:endParaRPr lang="zh-TW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54E1675-371E-DD5F-7005-FF5A57D01C15}"/>
              </a:ext>
            </a:extLst>
          </p:cNvPr>
          <p:cNvSpPr txBox="1"/>
          <p:nvPr/>
        </p:nvSpPr>
        <p:spPr>
          <a:xfrm>
            <a:off x="8179928" y="2891324"/>
            <a:ext cx="1428206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D86836A-8F5D-3034-8F82-A941A35F8DB0}"/>
              </a:ext>
            </a:extLst>
          </p:cNvPr>
          <p:cNvSpPr txBox="1"/>
          <p:nvPr/>
        </p:nvSpPr>
        <p:spPr>
          <a:xfrm>
            <a:off x="3473925" y="3193689"/>
            <a:ext cx="585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The card itself is not very pretty,</a:t>
            </a:r>
            <a:endParaRPr lang="zh-TW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10EC19-DDAB-D945-DB72-A8ED63D2A28F}"/>
              </a:ext>
            </a:extLst>
          </p:cNvPr>
          <p:cNvSpPr txBox="1"/>
          <p:nvPr/>
        </p:nvSpPr>
        <p:spPr>
          <a:xfrm>
            <a:off x="8572643" y="5004753"/>
            <a:ext cx="1428206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/>
              <a:t>Positioning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1539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1F76B9-F91B-D1CB-8460-36EEB69A3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>
            <a:normAutofit/>
          </a:bodyPr>
          <a:lstStyle/>
          <a:p>
            <a:r>
              <a:rPr lang="en-US" altLang="zh-HK" dirty="0"/>
              <a:t>Your turn!</a:t>
            </a:r>
            <a:endParaRPr lang="zh-HK" altLang="en-US" dirty="0"/>
          </a:p>
        </p:txBody>
      </p:sp>
      <p:pic>
        <p:nvPicPr>
          <p:cNvPr id="18" name="Picture 17" descr="Calendar on table">
            <a:extLst>
              <a:ext uri="{FF2B5EF4-FFF2-40B4-BE49-F238E27FC236}">
                <a16:creationId xmlns:a16="http://schemas.microsoft.com/office/drawing/2014/main" id="{16014755-15AC-EE36-B932-9906719F1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7" r="37424" b="-1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9011AFC0-0729-4122-B5E3-97E7BFAE0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8" y="2438400"/>
            <a:ext cx="4802031" cy="3809999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zh-HK" dirty="0"/>
              <a:t>Find one expression of stance in SBC007.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zh-HK" dirty="0"/>
              <a:t>Name the stance subject, stance object, positioning/evaluation, and alignment.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US" altLang="zh-HK" dirty="0"/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US" altLang="zh-HK" dirty="0"/>
          </a:p>
          <a:p>
            <a:pPr marL="0" indent="0">
              <a:lnSpc>
                <a:spcPct val="90000"/>
              </a:lnSpc>
              <a:buNone/>
            </a:pPr>
            <a:r>
              <a:rPr lang="en-US" altLang="zh-HK" dirty="0"/>
              <a:t>NB: You can do your attendance question based on these.</a:t>
            </a:r>
          </a:p>
        </p:txBody>
      </p:sp>
    </p:spTree>
    <p:extLst>
      <p:ext uri="{BB962C8B-B14F-4D97-AF65-F5344CB8AC3E}">
        <p14:creationId xmlns:p14="http://schemas.microsoft.com/office/powerpoint/2010/main" val="4004227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E90BD3-B6BC-59C4-1B21-13508DC1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altLang="zh-TW" dirty="0"/>
              <a:t>Before we start …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608BC9-CCD4-7963-4119-91C93706F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002972"/>
            <a:ext cx="6910110" cy="4220848"/>
          </a:xfrm>
        </p:spPr>
        <p:txBody>
          <a:bodyPr>
            <a:normAutofit/>
          </a:bodyPr>
          <a:lstStyle/>
          <a:p>
            <a:r>
              <a:rPr lang="en-US" altLang="zh-HK" dirty="0"/>
              <a:t>Open sbc007.rez</a:t>
            </a:r>
          </a:p>
          <a:p>
            <a:pPr lvl="1"/>
            <a:r>
              <a:rPr lang="en-US" altLang="zh-HK" dirty="0"/>
              <a:t>If you have a file saved from previous classes, please open that</a:t>
            </a:r>
          </a:p>
          <a:p>
            <a:pPr lvl="1"/>
            <a:r>
              <a:rPr lang="en-US" altLang="zh-HK" dirty="0"/>
              <a:t>If not, just open sbc007</a:t>
            </a:r>
          </a:p>
          <a:p>
            <a:pPr marL="457200" lvl="1" indent="0">
              <a:buNone/>
            </a:pPr>
            <a:endParaRPr lang="en-US" altLang="zh-HK" dirty="0"/>
          </a:p>
          <a:p>
            <a:pPr marL="201168" lvl="1" indent="0">
              <a:buNone/>
            </a:pPr>
            <a:r>
              <a:rPr lang="en-US" altLang="zh-HK" sz="1800" b="1" dirty="0"/>
              <a:t>Also</a:t>
            </a:r>
            <a:r>
              <a:rPr lang="en-US" altLang="zh-HK" sz="1800" dirty="0"/>
              <a:t>, please go to Google Drive and download </a:t>
            </a:r>
            <a:r>
              <a:rPr lang="en-US" altLang="zh-HK" sz="1800" dirty="0" err="1"/>
              <a:t>stance_anno.json</a:t>
            </a:r>
            <a:r>
              <a:rPr lang="en-US" altLang="zh-HK" sz="1800" dirty="0"/>
              <a:t> from section materials </a:t>
            </a:r>
          </a:p>
          <a:p>
            <a:pPr marL="201168" lvl="1" indent="0">
              <a:buNone/>
            </a:pPr>
            <a:r>
              <a:rPr lang="en-US" altLang="zh-HK" dirty="0"/>
              <a:t>If you still remember how to load it into </a:t>
            </a:r>
            <a:r>
              <a:rPr lang="en-US" altLang="zh-HK" dirty="0" err="1"/>
              <a:t>Rezonator</a:t>
            </a:r>
            <a:r>
              <a:rPr lang="en-US" altLang="zh-HK" dirty="0"/>
              <a:t>, then please do that (&amp; help your friends!)</a:t>
            </a:r>
          </a:p>
          <a:p>
            <a:pPr marL="201168" lvl="1" indent="0">
              <a:buNone/>
            </a:pPr>
            <a:r>
              <a:rPr lang="en-US" altLang="zh-HK" dirty="0"/>
              <a:t>And take note of the question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codeword on the board!</a:t>
            </a:r>
            <a:endParaRPr lang="en-US" altLang="zh-HK" dirty="0"/>
          </a:p>
          <a:p>
            <a:endParaRPr lang="zh-HK" altLang="en-US" dirty="0"/>
          </a:p>
        </p:txBody>
      </p:sp>
      <p:pic>
        <p:nvPicPr>
          <p:cNvPr id="7" name="Graphic 6" descr="下載">
            <a:extLst>
              <a:ext uri="{FF2B5EF4-FFF2-40B4-BE49-F238E27FC236}">
                <a16:creationId xmlns:a16="http://schemas.microsoft.com/office/drawing/2014/main" id="{E43CA1E5-DC88-4E0B-0209-02B6264B2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871" y="1721993"/>
            <a:ext cx="3414010" cy="341401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12854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12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8" name="Picture 14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16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18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" name="Picture 20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2" name="Rectangle 22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9081A355-61DF-2EE8-5EDF-D3A7DD674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382" y="1454964"/>
            <a:ext cx="6261917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 sz="4500" dirty="0"/>
              <a:t>Question: When people do </a:t>
            </a:r>
            <a:r>
              <a:rPr lang="en-US" altLang="zh-TW" sz="4500" b="1" dirty="0"/>
              <a:t>not</a:t>
            </a:r>
            <a:r>
              <a:rPr lang="en-US" altLang="zh-TW" sz="4500" dirty="0"/>
              <a:t> repeat words when resonating, what are they trying to say?</a:t>
            </a:r>
          </a:p>
        </p:txBody>
      </p:sp>
      <p:pic>
        <p:nvPicPr>
          <p:cNvPr id="33" name="Picture 8" descr="Different coloured question marks">
            <a:extLst>
              <a:ext uri="{FF2B5EF4-FFF2-40B4-BE49-F238E27FC236}">
                <a16:creationId xmlns:a16="http://schemas.microsoft.com/office/drawing/2014/main" id="{DDB92ACC-FD9F-CDDD-511B-BAF77963E4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300" r="32686"/>
          <a:stretch/>
        </p:blipFill>
        <p:spPr>
          <a:xfrm>
            <a:off x="-1" y="10"/>
            <a:ext cx="46346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10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1239D4-C559-E4AC-7EBA-0765F7F0F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There’s a few possibilities …</a:t>
            </a:r>
            <a:endParaRPr lang="zh-HK" altLang="en-US" dirty="0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99516216-4416-3DFC-AF3D-56234FA19C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6183462"/>
              </p:ext>
            </p:extLst>
          </p:nvPr>
        </p:nvGraphicFramePr>
        <p:xfrm>
          <a:off x="392112" y="944880"/>
          <a:ext cx="10956608" cy="561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9173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29FB70-AB3D-2FA4-2ADD-77E251CF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When silence is a stance differential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FA09F27-939B-4ECA-98EF-F5C932356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325" y="1767840"/>
            <a:ext cx="7839075" cy="1981200"/>
          </a:xfrm>
          <a:prstGeom prst="rect">
            <a:avLst/>
          </a:prstGeom>
        </p:spPr>
      </p:pic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15A04451-00CF-9A38-6878-AD171252B5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3514894"/>
              </p:ext>
            </p:extLst>
          </p:nvPr>
        </p:nvGraphicFramePr>
        <p:xfrm>
          <a:off x="695391" y="4373282"/>
          <a:ext cx="11244061" cy="1651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1442">
                  <a:extLst>
                    <a:ext uri="{9D8B030D-6E8A-4147-A177-3AD203B41FA5}">
                      <a16:colId xmlns:a16="http://schemas.microsoft.com/office/drawing/2014/main" val="811606304"/>
                    </a:ext>
                  </a:extLst>
                </a:gridCol>
                <a:gridCol w="1975469">
                  <a:extLst>
                    <a:ext uri="{9D8B030D-6E8A-4147-A177-3AD203B41FA5}">
                      <a16:colId xmlns:a16="http://schemas.microsoft.com/office/drawing/2014/main" val="10412915"/>
                    </a:ext>
                  </a:extLst>
                </a:gridCol>
                <a:gridCol w="2298716">
                  <a:extLst>
                    <a:ext uri="{9D8B030D-6E8A-4147-A177-3AD203B41FA5}">
                      <a16:colId xmlns:a16="http://schemas.microsoft.com/office/drawing/2014/main" val="324297478"/>
                    </a:ext>
                  </a:extLst>
                </a:gridCol>
                <a:gridCol w="1620675">
                  <a:extLst>
                    <a:ext uri="{9D8B030D-6E8A-4147-A177-3AD203B41FA5}">
                      <a16:colId xmlns:a16="http://schemas.microsoft.com/office/drawing/2014/main" val="1157398525"/>
                    </a:ext>
                  </a:extLst>
                </a:gridCol>
                <a:gridCol w="640664">
                  <a:extLst>
                    <a:ext uri="{9D8B030D-6E8A-4147-A177-3AD203B41FA5}">
                      <a16:colId xmlns:a16="http://schemas.microsoft.com/office/drawing/2014/main" val="3921616627"/>
                    </a:ext>
                  </a:extLst>
                </a:gridCol>
                <a:gridCol w="1102637">
                  <a:extLst>
                    <a:ext uri="{9D8B030D-6E8A-4147-A177-3AD203B41FA5}">
                      <a16:colId xmlns:a16="http://schemas.microsoft.com/office/drawing/2014/main" val="2626345276"/>
                    </a:ext>
                  </a:extLst>
                </a:gridCol>
                <a:gridCol w="2644458">
                  <a:extLst>
                    <a:ext uri="{9D8B030D-6E8A-4147-A177-3AD203B41FA5}">
                      <a16:colId xmlns:a16="http://schemas.microsoft.com/office/drawing/2014/main" val="419656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Stance subject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Position</a:t>
                      </a:r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TW" dirty="0"/>
                        <a:t>Stance object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Alignment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232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Alice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(Alice)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kinda</a:t>
                      </a:r>
                      <a:r>
                        <a:rPr lang="en-US" altLang="zh-TW" dirty="0"/>
                        <a:t> like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the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tunnel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? (seeking confirmation)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186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Mary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(Mary)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1" dirty="0">
                          <a:highlight>
                            <a:srgbClr val="FFFF00"/>
                          </a:highlight>
                        </a:rPr>
                        <a:t>(higher authority)</a:t>
                      </a:r>
                      <a:endParaRPr lang="zh-TW" altLang="en-US" i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right below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the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tunnel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0" dirty="0"/>
                        <a:t>. (reserved agreement)</a:t>
                      </a:r>
                      <a:endParaRPr lang="zh-TW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063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364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29FB70-AB3D-2FA4-2ADD-77E251CF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When silence is ellipsis</a:t>
            </a:r>
            <a:endParaRPr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6713A2F2-BA20-305B-FDF4-6EB28CE412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1709322"/>
              </p:ext>
            </p:extLst>
          </p:nvPr>
        </p:nvGraphicFramePr>
        <p:xfrm>
          <a:off x="1105906" y="3607118"/>
          <a:ext cx="9512436" cy="1112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3376">
                  <a:extLst>
                    <a:ext uri="{9D8B030D-6E8A-4147-A177-3AD203B41FA5}">
                      <a16:colId xmlns:a16="http://schemas.microsoft.com/office/drawing/2014/main" val="811606304"/>
                    </a:ext>
                  </a:extLst>
                </a:gridCol>
                <a:gridCol w="1958209">
                  <a:extLst>
                    <a:ext uri="{9D8B030D-6E8A-4147-A177-3AD203B41FA5}">
                      <a16:colId xmlns:a16="http://schemas.microsoft.com/office/drawing/2014/main" val="10412915"/>
                    </a:ext>
                  </a:extLst>
                </a:gridCol>
                <a:gridCol w="652417">
                  <a:extLst>
                    <a:ext uri="{9D8B030D-6E8A-4147-A177-3AD203B41FA5}">
                      <a16:colId xmlns:a16="http://schemas.microsoft.com/office/drawing/2014/main" val="32429747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93205161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3266731748"/>
                    </a:ext>
                  </a:extLst>
                </a:gridCol>
                <a:gridCol w="444138">
                  <a:extLst>
                    <a:ext uri="{9D8B030D-6E8A-4147-A177-3AD203B41FA5}">
                      <a16:colId xmlns:a16="http://schemas.microsoft.com/office/drawing/2014/main" val="1157398525"/>
                    </a:ext>
                  </a:extLst>
                </a:gridCol>
                <a:gridCol w="661851">
                  <a:extLst>
                    <a:ext uri="{9D8B030D-6E8A-4147-A177-3AD203B41FA5}">
                      <a16:colId xmlns:a16="http://schemas.microsoft.com/office/drawing/2014/main" val="3921616627"/>
                    </a:ext>
                  </a:extLst>
                </a:gridCol>
                <a:gridCol w="905692">
                  <a:extLst>
                    <a:ext uri="{9D8B030D-6E8A-4147-A177-3AD203B41FA5}">
                      <a16:colId xmlns:a16="http://schemas.microsoft.com/office/drawing/2014/main" val="2626345276"/>
                    </a:ext>
                  </a:extLst>
                </a:gridCol>
                <a:gridCol w="748937">
                  <a:extLst>
                    <a:ext uri="{9D8B030D-6E8A-4147-A177-3AD203B41FA5}">
                      <a16:colId xmlns:a16="http://schemas.microsoft.com/office/drawing/2014/main" val="2564915764"/>
                    </a:ext>
                  </a:extLst>
                </a:gridCol>
                <a:gridCol w="555769">
                  <a:extLst>
                    <a:ext uri="{9D8B030D-6E8A-4147-A177-3AD203B41FA5}">
                      <a16:colId xmlns:a16="http://schemas.microsoft.com/office/drawing/2014/main" val="1570555071"/>
                    </a:ext>
                  </a:extLst>
                </a:gridCol>
                <a:gridCol w="1378676">
                  <a:extLst>
                    <a:ext uri="{9D8B030D-6E8A-4147-A177-3AD203B41FA5}">
                      <a16:colId xmlns:a16="http://schemas.microsoft.com/office/drawing/2014/main" val="419656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Stance subject</a:t>
                      </a:r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TW" dirty="0"/>
                        <a:t>Position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altLang="zh-TW" dirty="0"/>
                        <a:t>Stance object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Alignment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232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Alice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n’t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know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she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‘d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186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Mary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n’t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know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she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would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1" dirty="0">
                          <a:highlight>
                            <a:srgbClr val="FFFF00"/>
                          </a:highlight>
                        </a:rPr>
                        <a:t>(do)</a:t>
                      </a:r>
                      <a:endParaRPr lang="zh-TW" altLang="en-US" i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1" dirty="0">
                          <a:highlight>
                            <a:srgbClr val="FFFF00"/>
                          </a:highlight>
                        </a:rPr>
                        <a:t>(it)</a:t>
                      </a:r>
                      <a:endParaRPr lang="zh-TW" altLang="en-US" i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either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063389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6D091EE5-794A-BB83-1C8C-476CD2B40156}"/>
              </a:ext>
            </a:extLst>
          </p:cNvPr>
          <p:cNvSpPr txBox="1"/>
          <p:nvPr/>
        </p:nvSpPr>
        <p:spPr>
          <a:xfrm>
            <a:off x="2905760" y="5438503"/>
            <a:ext cx="6400800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Question: Do you think ellipsis is more likely with frame resonance or focal resonance?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0E5B614-348C-7293-E542-703F19E71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536406"/>
            <a:ext cx="11887200" cy="1390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0DF359D0-F648-9A0B-3D68-E23F558BDFCE}"/>
                  </a:ext>
                </a:extLst>
              </p14:cNvPr>
              <p14:cNvContentPartPr/>
              <p14:nvPr/>
            </p14:nvContentPartPr>
            <p14:xfrm>
              <a:off x="10226880" y="6266160"/>
              <a:ext cx="360" cy="360"/>
            </p14:xfrm>
          </p:contentPart>
        </mc:Choice>
        <mc:Fallback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0DF359D0-F648-9A0B-3D68-E23F558BDF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7520" y="62568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9604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DABC23-D781-C19D-D7F2-F301FBF33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When it’s both …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7785D8-2864-E74C-094E-2239F2D38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4" y="1341120"/>
            <a:ext cx="7800971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01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64CA97-F700-8648-50B3-36C236BC3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Grammaticalised</a:t>
            </a:r>
            <a:r>
              <a:rPr lang="en-US" altLang="zh-TW" dirty="0"/>
              <a:t> stance alignment in Japanese: </a:t>
            </a:r>
            <a:r>
              <a:rPr lang="en-US" altLang="zh-TW" i="1" dirty="0"/>
              <a:t>ne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1C455BA-24C1-373C-283D-41E4C1A41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37" y="2080932"/>
            <a:ext cx="9610725" cy="432435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BA61A9A-CE9B-8F2F-91A8-D0D9826631FF}"/>
              </a:ext>
            </a:extLst>
          </p:cNvPr>
          <p:cNvSpPr txBox="1"/>
          <p:nvPr/>
        </p:nvSpPr>
        <p:spPr>
          <a:xfrm>
            <a:off x="2310143" y="2713398"/>
            <a:ext cx="585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I thought, what should I wear to go?</a:t>
            </a:r>
            <a:endParaRPr lang="zh-TW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90A846-B615-D480-4F7A-E16F74224DE7}"/>
              </a:ext>
            </a:extLst>
          </p:cNvPr>
          <p:cNvSpPr txBox="1"/>
          <p:nvPr/>
        </p:nvSpPr>
        <p:spPr>
          <a:xfrm>
            <a:off x="2310142" y="3590605"/>
            <a:ext cx="649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If I walk around in shorts, would it be weird and stuff?</a:t>
            </a:r>
            <a:endParaRPr lang="zh-TW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BBF81C1-D896-FAA9-642D-6CB55DEDE78E}"/>
              </a:ext>
            </a:extLst>
          </p:cNvPr>
          <p:cNvSpPr txBox="1"/>
          <p:nvPr/>
        </p:nvSpPr>
        <p:spPr>
          <a:xfrm>
            <a:off x="2310142" y="4407737"/>
            <a:ext cx="649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I see 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ne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.</a:t>
            </a:r>
            <a:endParaRPr lang="zh-TW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61D279-67CE-D242-3167-95256F4BE8F1}"/>
              </a:ext>
            </a:extLst>
          </p:cNvPr>
          <p:cNvSpPr txBox="1"/>
          <p:nvPr/>
        </p:nvSpPr>
        <p:spPr>
          <a:xfrm>
            <a:off x="2310141" y="5337198"/>
            <a:ext cx="6492113" cy="369332"/>
          </a:xfrm>
          <a:prstGeom prst="rect">
            <a:avLst/>
          </a:prstGeom>
          <a:solidFill>
            <a:srgbClr val="FDF69C">
              <a:alpha val="69804"/>
            </a:srgb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It’s because it’s perhaps still hot (where B is)?</a:t>
            </a:r>
            <a:endParaRPr lang="zh-TW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327F5AE-4D59-1CAE-9C8F-CFDAFF9E2096}"/>
              </a:ext>
            </a:extLst>
          </p:cNvPr>
          <p:cNvSpPr txBox="1"/>
          <p:nvPr/>
        </p:nvSpPr>
        <p:spPr>
          <a:xfrm>
            <a:off x="2310140" y="6101311"/>
            <a:ext cx="649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It’s still hot 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ne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.</a:t>
            </a:r>
            <a:endParaRPr lang="zh-TW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649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64CA97-F700-8648-50B3-36C236BC3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Grammaticalised</a:t>
            </a:r>
            <a:r>
              <a:rPr lang="en-US" altLang="zh-TW" dirty="0"/>
              <a:t> stance alignment in Japanese: </a:t>
            </a:r>
            <a:r>
              <a:rPr lang="en-US" altLang="zh-TW" i="1" dirty="0"/>
              <a:t>ne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49ECF114-F081-18A8-2839-A30162647E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639661"/>
              </p:ext>
            </p:extLst>
          </p:nvPr>
        </p:nvGraphicFramePr>
        <p:xfrm>
          <a:off x="1210491" y="4130083"/>
          <a:ext cx="9161417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891">
                  <a:extLst>
                    <a:ext uri="{9D8B030D-6E8A-4147-A177-3AD203B41FA5}">
                      <a16:colId xmlns:a16="http://schemas.microsoft.com/office/drawing/2014/main" val="844053403"/>
                    </a:ext>
                  </a:extLst>
                </a:gridCol>
                <a:gridCol w="831329">
                  <a:extLst>
                    <a:ext uri="{9D8B030D-6E8A-4147-A177-3AD203B41FA5}">
                      <a16:colId xmlns:a16="http://schemas.microsoft.com/office/drawing/2014/main" val="3232862925"/>
                    </a:ext>
                  </a:extLst>
                </a:gridCol>
                <a:gridCol w="1536700">
                  <a:extLst>
                    <a:ext uri="{9D8B030D-6E8A-4147-A177-3AD203B41FA5}">
                      <a16:colId xmlns:a16="http://schemas.microsoft.com/office/drawing/2014/main" val="1718410864"/>
                    </a:ext>
                  </a:extLst>
                </a:gridCol>
                <a:gridCol w="2762700">
                  <a:extLst>
                    <a:ext uri="{9D8B030D-6E8A-4147-A177-3AD203B41FA5}">
                      <a16:colId xmlns:a16="http://schemas.microsoft.com/office/drawing/2014/main" val="2829548968"/>
                    </a:ext>
                  </a:extLst>
                </a:gridCol>
                <a:gridCol w="3081797">
                  <a:extLst>
                    <a:ext uri="{9D8B030D-6E8A-4147-A177-3AD203B41FA5}">
                      <a16:colId xmlns:a16="http://schemas.microsoft.com/office/drawing/2014/main" val="334555965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altLang="zh-TW" dirty="0"/>
                        <a:t>Stance object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Evaluation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Stance alignment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295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ja-JP" altLang="en-US" dirty="0"/>
                        <a:t>まだ</a:t>
                      </a:r>
                      <a:br>
                        <a:rPr lang="en-US" altLang="ja-JP" dirty="0"/>
                      </a:br>
                      <a:r>
                        <a:rPr lang="en-US" altLang="ja-JP" dirty="0" err="1"/>
                        <a:t>mada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dirty="0"/>
                        <a:t>暑い</a:t>
                      </a:r>
                      <a:br>
                        <a:rPr lang="en-US" altLang="ja-JP" dirty="0"/>
                      </a:br>
                      <a:r>
                        <a:rPr lang="en-US" altLang="ja-JP" dirty="0" err="1"/>
                        <a:t>atsui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dirty="0"/>
                        <a:t>ん</a:t>
                      </a:r>
                      <a:br>
                        <a:rPr lang="en-US" altLang="ja-JP" dirty="0"/>
                      </a:br>
                      <a:r>
                        <a:rPr lang="en-US" altLang="ja-JP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dirty="0"/>
                        <a:t>でしょう</a:t>
                      </a:r>
                      <a:br>
                        <a:rPr lang="en-US" altLang="ja-JP" dirty="0"/>
                      </a:br>
                      <a:r>
                        <a:rPr lang="en-US" altLang="ja-JP" dirty="0" err="1"/>
                        <a:t>deshou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?</a:t>
                      </a:r>
                    </a:p>
                    <a:p>
                      <a:r>
                        <a:rPr lang="en-US" altLang="zh-TW" dirty="0"/>
                        <a:t>?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196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still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hot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dirty="0"/>
                        <a:t>explanation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‘Unsure, but I think </a:t>
                      </a:r>
                      <a:r>
                        <a:rPr lang="en-US" altLang="zh-TW" dirty="0" err="1"/>
                        <a:t>yes’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‘I defer to your opinion.’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65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dirty="0"/>
                        <a:t>暑い</a:t>
                      </a:r>
                      <a:br>
                        <a:rPr lang="en-US" altLang="ja-JP" dirty="0"/>
                      </a:br>
                      <a:r>
                        <a:rPr lang="en-US" altLang="ja-JP" dirty="0" err="1"/>
                        <a:t>atsui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dirty="0"/>
                        <a:t>ね。</a:t>
                      </a:r>
                      <a:endParaRPr lang="en-US" altLang="ja-JP" dirty="0"/>
                    </a:p>
                    <a:p>
                      <a:r>
                        <a:rPr lang="en-US" altLang="zh-TW" dirty="0"/>
                        <a:t>ne.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141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hot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No uncertainty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‘Just as you thought.’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433746"/>
                  </a:ext>
                </a:extLst>
              </a:tr>
            </a:tbl>
          </a:graphicData>
        </a:graphic>
      </p:graphicFrame>
      <p:grpSp>
        <p:nvGrpSpPr>
          <p:cNvPr id="7" name="群組 6">
            <a:extLst>
              <a:ext uri="{FF2B5EF4-FFF2-40B4-BE49-F238E27FC236}">
                <a16:creationId xmlns:a16="http://schemas.microsoft.com/office/drawing/2014/main" id="{6C29878C-D01B-32F4-7272-AF3CFB1A2659}"/>
              </a:ext>
            </a:extLst>
          </p:cNvPr>
          <p:cNvGrpSpPr/>
          <p:nvPr/>
        </p:nvGrpSpPr>
        <p:grpSpPr>
          <a:xfrm>
            <a:off x="1064122" y="2085887"/>
            <a:ext cx="9610725" cy="1811557"/>
            <a:chOff x="782637" y="4659086"/>
            <a:chExt cx="9610725" cy="181155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F96B7518-CFA2-D335-F34E-CC3B2F9AB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9619"/>
            <a:stretch/>
          </p:blipFill>
          <p:spPr>
            <a:xfrm>
              <a:off x="782637" y="4659086"/>
              <a:ext cx="9610725" cy="1746196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C1F04FBA-B668-1BB5-6B3C-452DFFC980F0}"/>
                </a:ext>
              </a:extLst>
            </p:cNvPr>
            <p:cNvSpPr txBox="1"/>
            <p:nvPr/>
          </p:nvSpPr>
          <p:spPr>
            <a:xfrm>
              <a:off x="2310141" y="5337198"/>
              <a:ext cx="6492113" cy="369332"/>
            </a:xfrm>
            <a:prstGeom prst="rect">
              <a:avLst/>
            </a:prstGeom>
            <a:solidFill>
              <a:srgbClr val="FDF69C">
                <a:alpha val="69804"/>
              </a:srgb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2">
                      <a:lumMod val="50000"/>
                    </a:schemeClr>
                  </a:solidFill>
                </a:rPr>
                <a:t>It’s because it’s perhaps still hot (where B is)?</a:t>
              </a:r>
              <a:endParaRPr lang="zh-TW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92908E79-A8E1-D45B-F2C5-135A65C96148}"/>
                </a:ext>
              </a:extLst>
            </p:cNvPr>
            <p:cNvSpPr txBox="1"/>
            <p:nvPr/>
          </p:nvSpPr>
          <p:spPr>
            <a:xfrm>
              <a:off x="2310140" y="6101311"/>
              <a:ext cx="6492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2">
                      <a:lumMod val="50000"/>
                    </a:schemeClr>
                  </a:solidFill>
                </a:rPr>
                <a:t>It’s still hot </a:t>
              </a:r>
              <a:r>
                <a:rPr lang="en-US" altLang="zh-TW" b="1" dirty="0">
                  <a:solidFill>
                    <a:schemeClr val="accent2">
                      <a:lumMod val="50000"/>
                    </a:schemeClr>
                  </a:solidFill>
                </a:rPr>
                <a:t>ne</a:t>
              </a:r>
              <a:r>
                <a:rPr lang="en-US" altLang="zh-TW" dirty="0">
                  <a:solidFill>
                    <a:schemeClr val="accent2">
                      <a:lumMod val="50000"/>
                    </a:schemeClr>
                  </a:solidFill>
                </a:rPr>
                <a:t>.</a:t>
              </a:r>
              <a:endParaRPr lang="zh-TW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0894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447FDD-C1C5-B2A2-A3C2-C60D5E63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Grammaticalised</a:t>
            </a:r>
            <a:r>
              <a:rPr lang="en-US" altLang="zh-TW" dirty="0"/>
              <a:t> stance alignment in Chinese: </a:t>
            </a:r>
            <a:r>
              <a:rPr lang="zh-TW" altLang="en-US" dirty="0"/>
              <a:t>吧</a:t>
            </a:r>
            <a:r>
              <a:rPr lang="en-US" altLang="zh-TW" dirty="0"/>
              <a:t> </a:t>
            </a:r>
            <a:r>
              <a:rPr lang="en-US" altLang="zh-TW" i="1" dirty="0" err="1"/>
              <a:t>ba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74426A-F740-81B8-79C3-1E6A0C1F5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86" y="2162753"/>
            <a:ext cx="8314439" cy="227070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743F2B0-1F3B-3B9A-1B30-ED7DBE91EEE0}"/>
              </a:ext>
            </a:extLst>
          </p:cNvPr>
          <p:cNvSpPr txBox="1"/>
          <p:nvPr/>
        </p:nvSpPr>
        <p:spPr>
          <a:xfrm>
            <a:off x="2757580" y="3179679"/>
            <a:ext cx="6492113" cy="369332"/>
          </a:xfrm>
          <a:prstGeom prst="rect">
            <a:avLst/>
          </a:prstGeom>
          <a:solidFill>
            <a:srgbClr val="FDF69C">
              <a:alpha val="69804"/>
            </a:srgb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don’t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know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if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the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words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‘not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cool’ can be typed out.</a:t>
            </a:r>
            <a:endParaRPr lang="zh-TW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4BB79DB-57BF-C6EF-4F49-4F58CCFE6DB9}"/>
              </a:ext>
            </a:extLst>
          </p:cNvPr>
          <p:cNvSpPr txBox="1"/>
          <p:nvPr/>
        </p:nvSpPr>
        <p:spPr>
          <a:xfrm>
            <a:off x="2757579" y="4064123"/>
            <a:ext cx="6492113" cy="369332"/>
          </a:xfrm>
          <a:prstGeom prst="rect">
            <a:avLst/>
          </a:prstGeom>
          <a:solidFill>
            <a:srgbClr val="FDF69C">
              <a:alpha val="69804"/>
            </a:srgb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‘Not cool’ should be fine </a:t>
            </a:r>
            <a:r>
              <a:rPr lang="en-US" altLang="zh-TW" b="1" dirty="0" err="1">
                <a:solidFill>
                  <a:schemeClr val="accent2">
                    <a:lumMod val="50000"/>
                  </a:schemeClr>
                </a:solidFill>
              </a:rPr>
              <a:t>ba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.</a:t>
            </a:r>
            <a:endParaRPr lang="zh-TW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696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447FDD-C1C5-B2A2-A3C2-C60D5E63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Grammaticalised</a:t>
            </a:r>
            <a:r>
              <a:rPr lang="en-US" altLang="zh-TW" dirty="0"/>
              <a:t> stance in Chinese:</a:t>
            </a:r>
            <a:r>
              <a:rPr lang="zh-TW" altLang="en-US" dirty="0"/>
              <a:t>吧 </a:t>
            </a:r>
            <a:r>
              <a:rPr lang="en-US" altLang="zh-TW" i="1" dirty="0" err="1"/>
              <a:t>ba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CF5B4F0-95A9-D082-A12A-7AC31E1465E2}"/>
              </a:ext>
            </a:extLst>
          </p:cNvPr>
          <p:cNvGrpSpPr/>
          <p:nvPr/>
        </p:nvGrpSpPr>
        <p:grpSpPr>
          <a:xfrm>
            <a:off x="2637381" y="1378982"/>
            <a:ext cx="8314439" cy="2270702"/>
            <a:chOff x="1322386" y="2162753"/>
            <a:chExt cx="8314439" cy="227070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B74426A-F740-81B8-79C3-1E6A0C1F5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2386" y="2162753"/>
              <a:ext cx="8314439" cy="2270702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C743F2B0-1F3B-3B9A-1B30-ED7DBE91EEE0}"/>
                </a:ext>
              </a:extLst>
            </p:cNvPr>
            <p:cNvSpPr txBox="1"/>
            <p:nvPr/>
          </p:nvSpPr>
          <p:spPr>
            <a:xfrm>
              <a:off x="2757580" y="3179679"/>
              <a:ext cx="6492113" cy="369332"/>
            </a:xfrm>
            <a:prstGeom prst="rect">
              <a:avLst/>
            </a:prstGeom>
            <a:solidFill>
              <a:srgbClr val="FDF69C">
                <a:alpha val="69804"/>
              </a:srgb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2">
                      <a:lumMod val="50000"/>
                    </a:schemeClr>
                  </a:solidFill>
                </a:rPr>
                <a:t>I</a:t>
              </a:r>
              <a:r>
                <a:rPr lang="zh-TW" altLang="en-US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lang="en-US" altLang="zh-TW" dirty="0">
                  <a:solidFill>
                    <a:schemeClr val="accent2">
                      <a:lumMod val="50000"/>
                    </a:schemeClr>
                  </a:solidFill>
                </a:rPr>
                <a:t>don’t</a:t>
              </a:r>
              <a:r>
                <a:rPr lang="zh-TW" altLang="en-US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lang="en-US" altLang="zh-TW" dirty="0">
                  <a:solidFill>
                    <a:schemeClr val="accent2">
                      <a:lumMod val="50000"/>
                    </a:schemeClr>
                  </a:solidFill>
                </a:rPr>
                <a:t>know</a:t>
              </a:r>
              <a:r>
                <a:rPr lang="zh-TW" altLang="en-US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lang="en-US" altLang="zh-TW" dirty="0">
                  <a:solidFill>
                    <a:schemeClr val="accent2">
                      <a:lumMod val="50000"/>
                    </a:schemeClr>
                  </a:solidFill>
                </a:rPr>
                <a:t>if</a:t>
              </a:r>
              <a:r>
                <a:rPr lang="zh-TW" altLang="en-US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lang="en-US" altLang="zh-TW" dirty="0">
                  <a:solidFill>
                    <a:schemeClr val="accent2">
                      <a:lumMod val="50000"/>
                    </a:schemeClr>
                  </a:solidFill>
                </a:rPr>
                <a:t>the</a:t>
              </a:r>
              <a:r>
                <a:rPr lang="zh-TW" altLang="en-US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lang="en-US" altLang="zh-TW" dirty="0">
                  <a:solidFill>
                    <a:schemeClr val="accent2">
                      <a:lumMod val="50000"/>
                    </a:schemeClr>
                  </a:solidFill>
                </a:rPr>
                <a:t>words</a:t>
              </a:r>
              <a:r>
                <a:rPr lang="zh-TW" altLang="en-US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lang="en-US" altLang="zh-TW" dirty="0">
                  <a:solidFill>
                    <a:schemeClr val="accent2">
                      <a:lumMod val="50000"/>
                    </a:schemeClr>
                  </a:solidFill>
                </a:rPr>
                <a:t>‘not</a:t>
              </a:r>
              <a:r>
                <a:rPr lang="zh-TW" altLang="en-US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lang="en-US" altLang="zh-TW" dirty="0">
                  <a:solidFill>
                    <a:schemeClr val="accent2">
                      <a:lumMod val="50000"/>
                    </a:schemeClr>
                  </a:solidFill>
                </a:rPr>
                <a:t>cool’ can be typed out.</a:t>
              </a:r>
              <a:endParaRPr lang="zh-TW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D4BB79DB-57BF-C6EF-4F49-4F58CCFE6DB9}"/>
                </a:ext>
              </a:extLst>
            </p:cNvPr>
            <p:cNvSpPr txBox="1"/>
            <p:nvPr/>
          </p:nvSpPr>
          <p:spPr>
            <a:xfrm>
              <a:off x="2757579" y="4064123"/>
              <a:ext cx="6492113" cy="369332"/>
            </a:xfrm>
            <a:prstGeom prst="rect">
              <a:avLst/>
            </a:prstGeom>
            <a:solidFill>
              <a:srgbClr val="FDF69C">
                <a:alpha val="69804"/>
              </a:srgb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2">
                      <a:lumMod val="50000"/>
                    </a:schemeClr>
                  </a:solidFill>
                </a:rPr>
                <a:t>‘Not cool’ should be fine </a:t>
              </a:r>
              <a:r>
                <a:rPr lang="en-US" altLang="zh-TW" b="1" dirty="0" err="1">
                  <a:solidFill>
                    <a:schemeClr val="accent2">
                      <a:lumMod val="50000"/>
                    </a:schemeClr>
                  </a:solidFill>
                </a:rPr>
                <a:t>ba</a:t>
              </a:r>
              <a:r>
                <a:rPr lang="en-US" altLang="zh-TW" dirty="0">
                  <a:solidFill>
                    <a:schemeClr val="accent2">
                      <a:lumMod val="50000"/>
                    </a:schemeClr>
                  </a:solidFill>
                </a:rPr>
                <a:t>.</a:t>
              </a:r>
              <a:endParaRPr lang="zh-TW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638C274-3BF4-0440-18B0-02870EF3C9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613331"/>
              </p:ext>
            </p:extLst>
          </p:nvPr>
        </p:nvGraphicFramePr>
        <p:xfrm>
          <a:off x="200297" y="3987074"/>
          <a:ext cx="11791406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724">
                  <a:extLst>
                    <a:ext uri="{9D8B030D-6E8A-4147-A177-3AD203B41FA5}">
                      <a16:colId xmlns:a16="http://schemas.microsoft.com/office/drawing/2014/main" val="4289480500"/>
                    </a:ext>
                  </a:extLst>
                </a:gridCol>
                <a:gridCol w="1304202">
                  <a:extLst>
                    <a:ext uri="{9D8B030D-6E8A-4147-A177-3AD203B41FA5}">
                      <a16:colId xmlns:a16="http://schemas.microsoft.com/office/drawing/2014/main" val="4257286015"/>
                    </a:ext>
                  </a:extLst>
                </a:gridCol>
                <a:gridCol w="795026">
                  <a:extLst>
                    <a:ext uri="{9D8B030D-6E8A-4147-A177-3AD203B41FA5}">
                      <a16:colId xmlns:a16="http://schemas.microsoft.com/office/drawing/2014/main" val="1320362219"/>
                    </a:ext>
                  </a:extLst>
                </a:gridCol>
                <a:gridCol w="875423">
                  <a:extLst>
                    <a:ext uri="{9D8B030D-6E8A-4147-A177-3AD203B41FA5}">
                      <a16:colId xmlns:a16="http://schemas.microsoft.com/office/drawing/2014/main" val="2255005511"/>
                    </a:ext>
                  </a:extLst>
                </a:gridCol>
                <a:gridCol w="929020">
                  <a:extLst>
                    <a:ext uri="{9D8B030D-6E8A-4147-A177-3AD203B41FA5}">
                      <a16:colId xmlns:a16="http://schemas.microsoft.com/office/drawing/2014/main" val="1773434075"/>
                    </a:ext>
                  </a:extLst>
                </a:gridCol>
                <a:gridCol w="1071945">
                  <a:extLst>
                    <a:ext uri="{9D8B030D-6E8A-4147-A177-3AD203B41FA5}">
                      <a16:colId xmlns:a16="http://schemas.microsoft.com/office/drawing/2014/main" val="1168500412"/>
                    </a:ext>
                  </a:extLst>
                </a:gridCol>
                <a:gridCol w="1331000">
                  <a:extLst>
                    <a:ext uri="{9D8B030D-6E8A-4147-A177-3AD203B41FA5}">
                      <a16:colId xmlns:a16="http://schemas.microsoft.com/office/drawing/2014/main" val="864000261"/>
                    </a:ext>
                  </a:extLst>
                </a:gridCol>
                <a:gridCol w="884356">
                  <a:extLst>
                    <a:ext uri="{9D8B030D-6E8A-4147-A177-3AD203B41FA5}">
                      <a16:colId xmlns:a16="http://schemas.microsoft.com/office/drawing/2014/main" val="2710725823"/>
                    </a:ext>
                  </a:extLst>
                </a:gridCol>
                <a:gridCol w="920087">
                  <a:extLst>
                    <a:ext uri="{9D8B030D-6E8A-4147-A177-3AD203B41FA5}">
                      <a16:colId xmlns:a16="http://schemas.microsoft.com/office/drawing/2014/main" val="596796651"/>
                    </a:ext>
                  </a:extLst>
                </a:gridCol>
                <a:gridCol w="803669">
                  <a:extLst>
                    <a:ext uri="{9D8B030D-6E8A-4147-A177-3AD203B41FA5}">
                      <a16:colId xmlns:a16="http://schemas.microsoft.com/office/drawing/2014/main" val="3919838567"/>
                    </a:ext>
                  </a:extLst>
                </a:gridCol>
                <a:gridCol w="1375954">
                  <a:extLst>
                    <a:ext uri="{9D8B030D-6E8A-4147-A177-3AD203B41FA5}">
                      <a16:colId xmlns:a16="http://schemas.microsoft.com/office/drawing/2014/main" val="2155275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Positioning</a:t>
                      </a:r>
                      <a:endParaRPr lang="zh-TW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altLang="zh-TW" dirty="0"/>
                        <a:t>Stance object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altLang="zh-TW" dirty="0"/>
                        <a:t>Evaluation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Alignment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104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不曉得</a:t>
                      </a:r>
                      <a:br>
                        <a:rPr lang="en-US" altLang="zh-TW" dirty="0"/>
                      </a:br>
                      <a:r>
                        <a:rPr lang="en-US" altLang="ja-JP" sz="1500" dirty="0" err="1"/>
                        <a:t>bù</a:t>
                      </a:r>
                      <a:r>
                        <a:rPr lang="en-US" altLang="ja-JP" sz="1500" dirty="0"/>
                        <a:t> </a:t>
                      </a:r>
                      <a:r>
                        <a:rPr lang="en-US" altLang="ja-JP" sz="1500" dirty="0" err="1"/>
                        <a:t>xiǎodé</a:t>
                      </a:r>
                      <a:endParaRPr lang="zh-TW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不爽</a:t>
                      </a:r>
                      <a:endParaRPr lang="en-US" altLang="zh-TW" dirty="0"/>
                    </a:p>
                    <a:p>
                      <a:r>
                        <a:rPr lang="en-US" altLang="ja-JP" sz="15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bù</a:t>
                      </a:r>
                      <a:r>
                        <a:rPr lang="en-US" altLang="ja-JP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ja-JP" sz="15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shuǎng</a:t>
                      </a:r>
                      <a:endParaRPr lang="zh-TW" altLang="en-US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這</a:t>
                      </a:r>
                      <a:endParaRPr lang="en-US" altLang="zh-TW" dirty="0"/>
                    </a:p>
                    <a:p>
                      <a:r>
                        <a:rPr lang="en-US" altLang="ja-JP" sz="1500" dirty="0" err="1"/>
                        <a:t>zhè</a:t>
                      </a:r>
                      <a:endParaRPr lang="zh-TW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兩個</a:t>
                      </a:r>
                      <a:endParaRPr lang="en-US" altLang="zh-TW" dirty="0"/>
                    </a:p>
                    <a:p>
                      <a:r>
                        <a:rPr lang="en-US" altLang="ja-JP" sz="1500" dirty="0" err="1"/>
                        <a:t>liǎnggè</a:t>
                      </a:r>
                      <a:endParaRPr lang="zh-TW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字</a:t>
                      </a:r>
                      <a:endParaRPr lang="en-US" altLang="zh-TW" dirty="0"/>
                    </a:p>
                    <a:p>
                      <a:r>
                        <a:rPr lang="en-US" altLang="ja-JP" sz="1500" dirty="0" err="1"/>
                        <a:t>zì</a:t>
                      </a:r>
                      <a:endParaRPr lang="zh-TW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有沒有</a:t>
                      </a:r>
                      <a:endParaRPr lang="en-US" altLang="zh-TW" dirty="0"/>
                    </a:p>
                    <a:p>
                      <a:r>
                        <a:rPr lang="en-US" altLang="ja-JP" sz="1500" dirty="0" err="1"/>
                        <a:t>yǒuméiyǒu</a:t>
                      </a:r>
                      <a:endParaRPr lang="zh-TW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辦法</a:t>
                      </a:r>
                      <a:endParaRPr lang="en-US" altLang="zh-TW" dirty="0"/>
                    </a:p>
                    <a:p>
                      <a:r>
                        <a:rPr lang="en-US" altLang="ja-JP" sz="1500" dirty="0" err="1"/>
                        <a:t>bànfǎ</a:t>
                      </a:r>
                      <a:endParaRPr lang="zh-TW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打</a:t>
                      </a:r>
                      <a:endParaRPr lang="en-US" altLang="zh-TW" dirty="0"/>
                    </a:p>
                    <a:p>
                      <a:r>
                        <a:rPr lang="en-US" altLang="ja-JP" sz="1500" dirty="0" err="1"/>
                        <a:t>dǎ</a:t>
                      </a:r>
                      <a:endParaRPr lang="zh-TW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出來</a:t>
                      </a:r>
                      <a:endParaRPr lang="en-US" altLang="zh-TW" dirty="0"/>
                    </a:p>
                    <a:p>
                      <a:r>
                        <a:rPr lang="en-US" altLang="ja-JP" sz="1500" dirty="0" err="1"/>
                        <a:t>chūlai</a:t>
                      </a:r>
                      <a:endParaRPr lang="zh-TW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167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Don’t know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not cool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these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two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words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Is there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way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type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out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57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不爽</a:t>
                      </a:r>
                      <a:endParaRPr lang="en-US" altLang="zh-TW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5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bù</a:t>
                      </a:r>
                      <a:r>
                        <a:rPr lang="en-US" altLang="ja-JP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ja-JP" sz="15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shuǎng</a:t>
                      </a:r>
                      <a:endParaRPr lang="zh-TW" altLang="en-US" sz="15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應該</a:t>
                      </a:r>
                      <a:endParaRPr lang="en-US" altLang="zh-TW" dirty="0"/>
                    </a:p>
                    <a:p>
                      <a:r>
                        <a:rPr lang="en-US" altLang="ja-JP" sz="1500" dirty="0" err="1"/>
                        <a:t>yīnggāi</a:t>
                      </a:r>
                      <a:endParaRPr lang="zh-TW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TW" altLang="en-US" dirty="0"/>
                        <a:t>可以</a:t>
                      </a:r>
                      <a:endParaRPr lang="en-US" altLang="zh-TW" dirty="0"/>
                    </a:p>
                    <a:p>
                      <a:r>
                        <a:rPr lang="en-US" altLang="ja-JP" sz="1500" dirty="0" err="1"/>
                        <a:t>kěyǐ</a:t>
                      </a:r>
                      <a:endParaRPr lang="zh-TW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TW" dirty="0"/>
                        <a:t>(ellipsis)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吧</a:t>
                      </a:r>
                      <a:endParaRPr lang="en-US" altLang="zh-TW" dirty="0"/>
                    </a:p>
                    <a:p>
                      <a:r>
                        <a:rPr lang="en-US" altLang="ja-JP" dirty="0" err="1"/>
                        <a:t>ba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205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not cool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should</a:t>
                      </a:r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TW" dirty="0"/>
                        <a:t>can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(ellipsis)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906598"/>
                  </a:ext>
                </a:extLst>
              </a:tr>
            </a:tbl>
          </a:graphicData>
        </a:graphic>
      </p:graphicFrame>
      <p:sp>
        <p:nvSpPr>
          <p:cNvPr id="5" name="圖說文字: 折線 4">
            <a:extLst>
              <a:ext uri="{FF2B5EF4-FFF2-40B4-BE49-F238E27FC236}">
                <a16:creationId xmlns:a16="http://schemas.microsoft.com/office/drawing/2014/main" id="{59C7FB67-4449-AED6-3DA1-E1C7E21DEF53}"/>
              </a:ext>
            </a:extLst>
          </p:cNvPr>
          <p:cNvSpPr/>
          <p:nvPr/>
        </p:nvSpPr>
        <p:spPr>
          <a:xfrm>
            <a:off x="548641" y="6405282"/>
            <a:ext cx="8464730" cy="381470"/>
          </a:xfrm>
          <a:prstGeom prst="borderCallout2">
            <a:avLst>
              <a:gd name="adj1" fmla="val 28368"/>
              <a:gd name="adj2" fmla="val 104713"/>
              <a:gd name="adj3" fmla="val 53375"/>
              <a:gd name="adj4" fmla="val 116631"/>
              <a:gd name="adj5" fmla="val -31771"/>
              <a:gd name="adj6" fmla="val 1262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‘I think so, though I’m not </a:t>
            </a:r>
            <a:r>
              <a:rPr lang="en-US" altLang="zh-TW" i="1" dirty="0"/>
              <a:t>much</a:t>
            </a:r>
            <a:r>
              <a:rPr lang="en-US" altLang="zh-TW" dirty="0"/>
              <a:t> more sure than you are’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0144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06FB05-AF71-DBEE-2B34-FC743BDF6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Adding a tag scheme (again)</a:t>
            </a:r>
            <a:endParaRPr lang="zh-HK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28B27C7-9334-4F53-6849-2F8B494A7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54239"/>
            <a:ext cx="8946541" cy="274830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HK" dirty="0"/>
              <a:t>Go to the Tag tab in the nav window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HK" dirty="0"/>
              <a:t>Click on the load icon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HK" dirty="0"/>
              <a:t>Navigate to your </a:t>
            </a:r>
            <a:r>
              <a:rPr lang="en-US" altLang="zh-HK" dirty="0" err="1"/>
              <a:t>stance_anno.json</a:t>
            </a:r>
            <a:r>
              <a:rPr lang="en-US" altLang="zh-HK" dirty="0"/>
              <a:t> file</a:t>
            </a:r>
            <a:r>
              <a:rPr lang="zh-HK" altLang="en-US" dirty="0"/>
              <a:t> </a:t>
            </a:r>
            <a:r>
              <a:rPr lang="en-US" altLang="zh-HK" dirty="0"/>
              <a:t>and</a:t>
            </a:r>
            <a:r>
              <a:rPr lang="zh-HK" altLang="en-US" dirty="0"/>
              <a:t> </a:t>
            </a:r>
            <a:r>
              <a:rPr lang="en-US" altLang="zh-HK" dirty="0"/>
              <a:t>select</a:t>
            </a:r>
            <a:r>
              <a:rPr lang="zh-HK" altLang="en-US" dirty="0"/>
              <a:t> </a:t>
            </a:r>
            <a:r>
              <a:rPr lang="en-US" altLang="zh-HK" dirty="0"/>
              <a:t>it (not shown in video)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HK" dirty="0"/>
              <a:t>Change the Token next to      </a:t>
            </a:r>
            <a:r>
              <a:rPr lang="en-US" altLang="zh-HK" dirty="0" err="1"/>
              <a:t>to</a:t>
            </a:r>
            <a:r>
              <a:rPr lang="zh-TW" altLang="en-US" dirty="0"/>
              <a:t> </a:t>
            </a:r>
            <a:r>
              <a:rPr lang="en-US" altLang="zh-TW" dirty="0"/>
              <a:t>Chain</a:t>
            </a:r>
            <a:r>
              <a:rPr lang="en-US" altLang="zh-HK" dirty="0"/>
              <a:t>, and find a new field under Chain: </a:t>
            </a:r>
            <a:r>
              <a:rPr lang="en-US" altLang="zh-HK" dirty="0" err="1"/>
              <a:t>stanceComponent</a:t>
            </a:r>
            <a:r>
              <a:rPr lang="en-US" altLang="zh-HK" dirty="0"/>
              <a:t> (note: the ‘stance’ field, if you see one, is an error caused by a </a:t>
            </a:r>
            <a:r>
              <a:rPr lang="en-US" altLang="zh-HK" dirty="0" err="1"/>
              <a:t>Rezonator</a:t>
            </a:r>
            <a:r>
              <a:rPr lang="en-US" altLang="zh-HK" dirty="0"/>
              <a:t> bug)</a:t>
            </a:r>
          </a:p>
          <a:p>
            <a:pPr marL="457200" indent="-457200">
              <a:buFont typeface="+mj-lt"/>
              <a:buAutoNum type="arabicPeriod"/>
            </a:pPr>
            <a:endParaRPr lang="en-US" altLang="zh-HK" dirty="0"/>
          </a:p>
        </p:txBody>
      </p:sp>
      <p:pic>
        <p:nvPicPr>
          <p:cNvPr id="6" name="Graphic 6" descr="下載">
            <a:extLst>
              <a:ext uri="{FF2B5EF4-FFF2-40B4-BE49-F238E27FC236}">
                <a16:creationId xmlns:a16="http://schemas.microsoft.com/office/drawing/2014/main" id="{A6C8AB95-CBC3-3B37-81E0-5334543BA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6582" y="1871135"/>
            <a:ext cx="456565" cy="456565"/>
          </a:xfrm>
          <a:prstGeom prst="rect">
            <a:avLst/>
          </a:prstGeom>
        </p:spPr>
      </p:pic>
      <p:pic>
        <p:nvPicPr>
          <p:cNvPr id="8" name="Graphic 6" descr="下載">
            <a:extLst>
              <a:ext uri="{FF2B5EF4-FFF2-40B4-BE49-F238E27FC236}">
                <a16:creationId xmlns:a16="http://schemas.microsoft.com/office/drawing/2014/main" id="{16022124-E057-9601-8190-D488BAA9E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5470" y="3034518"/>
            <a:ext cx="456565" cy="456565"/>
          </a:xfrm>
          <a:prstGeom prst="rect">
            <a:avLst/>
          </a:prstGeom>
        </p:spPr>
      </p:pic>
      <p:pic>
        <p:nvPicPr>
          <p:cNvPr id="9" name="Rezonator 1.1.7 - sbc007.rez 2023-02-21 03-27-25">
            <a:hlinkClick r:id="" action="ppaction://media"/>
            <a:extLst>
              <a:ext uri="{FF2B5EF4-FFF2-40B4-BE49-F238E27FC236}">
                <a16:creationId xmlns:a16="http://schemas.microsoft.com/office/drawing/2014/main" id="{0D9559AA-F365-F611-4C97-ED2605B4B4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b="60400"/>
          <a:stretch/>
        </p:blipFill>
        <p:spPr>
          <a:xfrm>
            <a:off x="1723964" y="4307757"/>
            <a:ext cx="8150543" cy="219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8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E90BD3-B6BC-59C4-1B21-13508DC1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>
            <a:normAutofit/>
          </a:bodyPr>
          <a:lstStyle/>
          <a:p>
            <a:r>
              <a:rPr lang="en-US" altLang="zh-TW" dirty="0"/>
              <a:t>Question for today</a:t>
            </a:r>
            <a:endParaRPr lang="zh-HK" altLang="en-US" dirty="0"/>
          </a:p>
        </p:txBody>
      </p:sp>
      <p:pic>
        <p:nvPicPr>
          <p:cNvPr id="17" name="Picture 4" descr="Question mark on green pastel background">
            <a:extLst>
              <a:ext uri="{FF2B5EF4-FFF2-40B4-BE49-F238E27FC236}">
                <a16:creationId xmlns:a16="http://schemas.microsoft.com/office/drawing/2014/main" id="{175DD3ED-6B0F-4D08-948A-505CD5F1C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51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95DDCFA-D3DE-4CEB-8AFF-C6501187E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608BC9-CCD4-7963-4119-91C93706F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8" y="2438400"/>
            <a:ext cx="4802031" cy="3809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HK" dirty="0"/>
              <a:t>Find one example of stance in SBC007. Tell us what the stance subject, stance object, positioning/evaluation, and (if any) alignment are.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714969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06FB05-AF71-DBEE-2B34-FC743BDF6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675672" cy="1674180"/>
          </a:xfrm>
        </p:spPr>
        <p:txBody>
          <a:bodyPr>
            <a:normAutofit fontScale="90000"/>
          </a:bodyPr>
          <a:lstStyle/>
          <a:p>
            <a:r>
              <a:rPr lang="en-US" altLang="zh-HK" sz="4000" dirty="0"/>
              <a:t>Changing visible columns (again)</a:t>
            </a:r>
            <a:endParaRPr lang="zh-HK" altLang="en-US" sz="4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28B27C7-9334-4F53-6849-2F8B494A7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6" y="2639378"/>
            <a:ext cx="3962400" cy="3456619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HK" sz="2200" dirty="0"/>
              <a:t>Change to one-to-one mode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HK" sz="2200" dirty="0"/>
              <a:t>Navigate to the Chain tab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HK" sz="2200" dirty="0"/>
              <a:t>Click on the </a:t>
            </a:r>
            <a:r>
              <a:rPr lang="en-US" altLang="zh-HK" sz="2200" dirty="0" err="1"/>
              <a:t>entityType</a:t>
            </a:r>
            <a:r>
              <a:rPr lang="en-US" altLang="zh-HK" sz="2200" dirty="0"/>
              <a:t> column name, click Select field and choose </a:t>
            </a:r>
            <a:r>
              <a:rPr lang="en-US" altLang="zh-HK" sz="2200" dirty="0" err="1"/>
              <a:t>stanceComponent</a:t>
            </a:r>
            <a:endParaRPr lang="en-US" altLang="zh-HK" sz="22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CAF7D4-D8ED-9074-D1C5-297EB07C8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343" y="2735173"/>
            <a:ext cx="556280" cy="521512"/>
          </a:xfrm>
          <a:prstGeom prst="rect">
            <a:avLst/>
          </a:prstGeom>
        </p:spPr>
      </p:pic>
      <p:pic>
        <p:nvPicPr>
          <p:cNvPr id="8" name="Rezonator 1.1.7 - week7_rez.rez 2023-02-21 03-31-36">
            <a:hlinkClick r:id="" action="ppaction://media"/>
            <a:extLst>
              <a:ext uri="{FF2B5EF4-FFF2-40B4-BE49-F238E27FC236}">
                <a16:creationId xmlns:a16="http://schemas.microsoft.com/office/drawing/2014/main" id="{C8B28365-A4BC-BD10-BF6B-E2F72AA782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59270" y="1421676"/>
            <a:ext cx="6723154" cy="430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3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B1926E-ABC9-1CA1-9CDF-A0DD2554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Annotating </a:t>
            </a:r>
            <a:r>
              <a:rPr lang="en-US" altLang="zh-TW" dirty="0" err="1"/>
              <a:t>stanceComponent</a:t>
            </a:r>
            <a:endParaRPr lang="zh-TW" altLang="en-US" dirty="0"/>
          </a:p>
        </p:txBody>
      </p:sp>
      <p:pic>
        <p:nvPicPr>
          <p:cNvPr id="11" name="Rezonator 1.1.7 - week7_rez.rez_ 2023-02-21 03-44-19">
            <a:hlinkClick r:id="" action="ppaction://media"/>
            <a:extLst>
              <a:ext uri="{FF2B5EF4-FFF2-40B4-BE49-F238E27FC236}">
                <a16:creationId xmlns:a16="http://schemas.microsoft.com/office/drawing/2014/main" id="{82939324-D233-1BD7-2013-D08007F31D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72834" y="1853248"/>
            <a:ext cx="7019925" cy="4156535"/>
          </a:xfrm>
          <a:prstGeom prst="rect">
            <a:avLst/>
          </a:prstGeom>
        </p:spPr>
      </p:pic>
      <p:sp>
        <p:nvSpPr>
          <p:cNvPr id="12" name="內容版面配置區 4">
            <a:extLst>
              <a:ext uri="{FF2B5EF4-FFF2-40B4-BE49-F238E27FC236}">
                <a16:creationId xmlns:a16="http://schemas.microsoft.com/office/drawing/2014/main" id="{FBE86816-2912-40D8-EB9A-22CBCE1D6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17" y="2939892"/>
            <a:ext cx="3962400" cy="345661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200" dirty="0"/>
              <a:t>Just click </a:t>
            </a:r>
            <a:r>
              <a:rPr lang="en-US" altLang="zh-HK" sz="2200" dirty="0"/>
              <a:t>on the three dots      and choose the appropriate component of the stance triangle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487E918-FBD4-F635-81F5-C3F798C237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31" t="16704"/>
          <a:stretch/>
        </p:blipFill>
        <p:spPr>
          <a:xfrm>
            <a:off x="4174366" y="3018269"/>
            <a:ext cx="342901" cy="3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5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1F76B9-F91B-D1CB-8460-36EEB69A3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>
            <a:normAutofit/>
          </a:bodyPr>
          <a:lstStyle/>
          <a:p>
            <a:r>
              <a:rPr lang="en-US" altLang="zh-HK" dirty="0"/>
              <a:t>Your turn!</a:t>
            </a:r>
            <a:endParaRPr lang="zh-HK" altLang="en-US" dirty="0"/>
          </a:p>
        </p:txBody>
      </p:sp>
      <p:pic>
        <p:nvPicPr>
          <p:cNvPr id="18" name="Picture 17" descr="Calendar on table">
            <a:extLst>
              <a:ext uri="{FF2B5EF4-FFF2-40B4-BE49-F238E27FC236}">
                <a16:creationId xmlns:a16="http://schemas.microsoft.com/office/drawing/2014/main" id="{16014755-15AC-EE36-B932-9906719F18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7" r="37424" b="-1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95DDCFA-D3DE-4CEB-8AFF-C6501187E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9011AFC0-0729-4122-B5E3-97E7BFAE0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8" y="2438400"/>
            <a:ext cx="4802031" cy="3809999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zh-TW" dirty="0"/>
              <a:t>Go to lines 283-291.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zh-TW" dirty="0"/>
              <a:t>Annotate the resonance, and put the stance-related non-resonating words in </a:t>
            </a:r>
            <a:r>
              <a:rPr lang="en-US" altLang="zh-TW" dirty="0" err="1"/>
              <a:t>rezzes</a:t>
            </a:r>
            <a:r>
              <a:rPr lang="en-US" altLang="zh-TW" dirty="0"/>
              <a:t> as well.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zh-TW" dirty="0"/>
              <a:t>Annotate each resonance according to their role in the stance triangle.</a:t>
            </a:r>
          </a:p>
        </p:txBody>
      </p:sp>
    </p:spTree>
    <p:extLst>
      <p:ext uri="{BB962C8B-B14F-4D97-AF65-F5344CB8AC3E}">
        <p14:creationId xmlns:p14="http://schemas.microsoft.com/office/powerpoint/2010/main" val="1973641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D35CEC-AB1A-D67A-4D92-0CC62CAC35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HK" dirty="0"/>
              <a:t>Extras</a:t>
            </a:r>
            <a:endParaRPr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D3C7FCC-D169-20B1-E2D3-B75B6CAE70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918187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55BE92-23B1-83AF-8441-E7A820BF3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She’s </a:t>
            </a:r>
            <a:r>
              <a:rPr lang="en-US" altLang="zh-TW" dirty="0" err="1"/>
              <a:t>kinda</a:t>
            </a:r>
            <a:r>
              <a:rPr lang="en-US" altLang="zh-TW" dirty="0"/>
              <a:t> shy (lines 299-308)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590C357-34E7-EC0F-6DED-18887235B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388" y="1339273"/>
            <a:ext cx="8160015" cy="506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58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788A39-AAD9-8187-8C05-A1553E1F8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918"/>
          </a:xfrm>
        </p:spPr>
        <p:txBody>
          <a:bodyPr/>
          <a:lstStyle/>
          <a:p>
            <a:r>
              <a:rPr lang="en-US" altLang="zh-TW" dirty="0"/>
              <a:t>She’s </a:t>
            </a:r>
            <a:r>
              <a:rPr lang="en-US" altLang="zh-TW" dirty="0" err="1"/>
              <a:t>kinda</a:t>
            </a:r>
            <a:r>
              <a:rPr lang="en-US" altLang="zh-TW" dirty="0"/>
              <a:t> shy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F8E4A32-FB8A-24EA-F040-000831679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673" y="1351230"/>
            <a:ext cx="8395855" cy="521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17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FD3086-BEC3-362A-A618-ECCAB4C98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4935"/>
            <a:ext cx="9404723" cy="831136"/>
          </a:xfrm>
        </p:spPr>
        <p:txBody>
          <a:bodyPr/>
          <a:lstStyle/>
          <a:p>
            <a:r>
              <a:rPr lang="en-US" altLang="zh-TW" dirty="0"/>
              <a:t>In this class, you will …</a:t>
            </a:r>
            <a:endParaRPr lang="zh-TW" altLang="en-US" dirty="0"/>
          </a:p>
        </p:txBody>
      </p:sp>
      <p:graphicFrame>
        <p:nvGraphicFramePr>
          <p:cNvPr id="17" name="內容版面配置區 2">
            <a:extLst>
              <a:ext uri="{FF2B5EF4-FFF2-40B4-BE49-F238E27FC236}">
                <a16:creationId xmlns:a16="http://schemas.microsoft.com/office/drawing/2014/main" id="{EA84C92E-3E42-9A49-4504-30195F724B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1093366"/>
              </p:ext>
            </p:extLst>
          </p:nvPr>
        </p:nvGraphicFramePr>
        <p:xfrm>
          <a:off x="646111" y="1366982"/>
          <a:ext cx="11019416" cy="5038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5944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DD0D6A-2B06-83E7-E8CF-A186A2318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Let’s have some practice!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B9FD6C-FF4B-9907-F9B5-32CA06B6F0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7699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D94DD7-7D79-223A-CA5B-7E65A948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Taking me for granted (lines 150-152)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4E3EDB2-3C02-08CF-FD65-A6FEC8590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802" y="2677836"/>
            <a:ext cx="79533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59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61A155-D261-0102-034D-B4A25F00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Taking me for granted - Tracks and </a:t>
            </a:r>
            <a:r>
              <a:rPr lang="en-US" altLang="zh-TW" dirty="0" err="1"/>
              <a:t>rezzes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59B8D2-6CC1-40BE-ECDD-7D8EE91F5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084" y="2797273"/>
            <a:ext cx="82200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92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0532E5-F35A-E324-52E8-C97B9B231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437845"/>
            <a:ext cx="3108626" cy="1123745"/>
          </a:xfrm>
        </p:spPr>
        <p:txBody>
          <a:bodyPr anchor="b">
            <a:normAutofit/>
          </a:bodyPr>
          <a:lstStyle/>
          <a:p>
            <a:r>
              <a:rPr lang="en-US" altLang="zh-HK" sz="3200"/>
              <a:t>When words go offscreen</a:t>
            </a:r>
            <a:endParaRPr lang="zh-HK" altLang="en-US" sz="3200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1DD46F2-EE57-AE42-3AE1-B4BB73CE7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1940561"/>
            <a:ext cx="3108057" cy="4079240"/>
          </a:xfrm>
        </p:spPr>
        <p:txBody>
          <a:bodyPr>
            <a:normAutofit/>
          </a:bodyPr>
          <a:lstStyle/>
          <a:p>
            <a:r>
              <a:rPr lang="en-US" sz="2800" dirty="0"/>
              <a:t>Use Settings &gt; Narrow (or ctrl + -) to make the columns narrower</a:t>
            </a:r>
          </a:p>
          <a:p>
            <a:r>
              <a:rPr lang="en-US" sz="2800" dirty="0"/>
              <a:t>Use arrow keys to scroll horizontally</a:t>
            </a:r>
          </a:p>
          <a:p>
            <a:endParaRPr lang="en-US" sz="2800" dirty="0"/>
          </a:p>
        </p:txBody>
      </p:sp>
      <p:pic>
        <p:nvPicPr>
          <p:cNvPr id="4" name="Rezonator 1.1.7 - week7_rez.rez 2023-03-01 16-32-47">
            <a:hlinkClick r:id="" action="ppaction://media"/>
            <a:extLst>
              <a:ext uri="{FF2B5EF4-FFF2-40B4-BE49-F238E27FC236}">
                <a16:creationId xmlns:a16="http://schemas.microsoft.com/office/drawing/2014/main" id="{1B3863FD-8EE3-50B5-6480-13DD68CF3C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8451" y="1768806"/>
            <a:ext cx="6495847" cy="392998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3118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CD89A7-BD35-D0FB-271F-A802A59A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only way it’s </a:t>
            </a:r>
            <a:r>
              <a:rPr lang="en-US" altLang="zh-TW" dirty="0" err="1"/>
              <a:t>gonna</a:t>
            </a:r>
            <a:r>
              <a:rPr lang="en-US" altLang="zh-TW" dirty="0"/>
              <a:t> work (lines 78-84)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209090-40A2-6927-D5D0-53E4AF492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CDC8C3-2067-210A-004C-0621F17B1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155170"/>
            <a:ext cx="91344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16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宣紙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4604</TotalTime>
  <Words>1121</Words>
  <Application>Microsoft Office PowerPoint</Application>
  <PresentationFormat>寬螢幕</PresentationFormat>
  <Paragraphs>249</Paragraphs>
  <Slides>35</Slides>
  <Notes>0</Notes>
  <HiddenSlides>0</HiddenSlides>
  <MMClips>4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0" baseType="lpstr">
      <vt:lpstr>Arial</vt:lpstr>
      <vt:lpstr>Calibri</vt:lpstr>
      <vt:lpstr>Century Gothic</vt:lpstr>
      <vt:lpstr>Wingdings 3</vt:lpstr>
      <vt:lpstr>離子</vt:lpstr>
      <vt:lpstr>Week 8: Advanced resonance and stance</vt:lpstr>
      <vt:lpstr>Before we start …</vt:lpstr>
      <vt:lpstr>Question for today</vt:lpstr>
      <vt:lpstr>In this class, you will …</vt:lpstr>
      <vt:lpstr>Let’s have some practice!</vt:lpstr>
      <vt:lpstr>Taking me for granted (lines 150-152)</vt:lpstr>
      <vt:lpstr>Taking me for granted - Tracks and rezzes</vt:lpstr>
      <vt:lpstr>When words go offscreen</vt:lpstr>
      <vt:lpstr>The only way it’s gonna work (lines 78-84)</vt:lpstr>
      <vt:lpstr>The only way it’s gonna work</vt:lpstr>
      <vt:lpstr>A matter of convenience</vt:lpstr>
      <vt:lpstr>A matter of convenience</vt:lpstr>
      <vt:lpstr>Cliques</vt:lpstr>
      <vt:lpstr>The clique pane</vt:lpstr>
      <vt:lpstr>Stance</vt:lpstr>
      <vt:lpstr>Diagraph form of the triangle (lines 306-307)</vt:lpstr>
      <vt:lpstr>Positioning vs evaluation</vt:lpstr>
      <vt:lpstr>Positioning vs evaluation: Two sides of the same coin?</vt:lpstr>
      <vt:lpstr>Your turn!</vt:lpstr>
      <vt:lpstr>Question: When people do not repeat words when resonating, what are they trying to say?</vt:lpstr>
      <vt:lpstr>There’s a few possibilities …</vt:lpstr>
      <vt:lpstr>When silence is a stance differential</vt:lpstr>
      <vt:lpstr>When silence is ellipsis</vt:lpstr>
      <vt:lpstr>When it’s both …</vt:lpstr>
      <vt:lpstr>Grammaticalised stance alignment in Japanese: ne</vt:lpstr>
      <vt:lpstr>Grammaticalised stance alignment in Japanese: ne</vt:lpstr>
      <vt:lpstr>Grammaticalised stance alignment in Chinese: 吧 ba</vt:lpstr>
      <vt:lpstr>Grammaticalised stance in Chinese:吧 ba</vt:lpstr>
      <vt:lpstr>Adding a tag scheme (again)</vt:lpstr>
      <vt:lpstr>Changing visible columns (again)</vt:lpstr>
      <vt:lpstr>Annotating stanceComponent</vt:lpstr>
      <vt:lpstr>Your turn!</vt:lpstr>
      <vt:lpstr>Extras</vt:lpstr>
      <vt:lpstr>She’s kinda shy (lines 299-308)</vt:lpstr>
      <vt:lpstr>She’s kinda shy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5: Transcription and intonation</dc:title>
  <dc:creator>Ryan Lai</dc:creator>
  <cp:lastModifiedBy>Ryan Lai</cp:lastModifiedBy>
  <cp:revision>86</cp:revision>
  <dcterms:created xsi:type="dcterms:W3CDTF">2023-02-01T02:05:34Z</dcterms:created>
  <dcterms:modified xsi:type="dcterms:W3CDTF">2023-03-02T00:37:13Z</dcterms:modified>
</cp:coreProperties>
</file>